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Charge To Keep I Have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Author: Charles </a:t>
            </a:r>
            <a:r>
              <a:rPr lang="en-GB" sz="2400" dirty="0" smtClean="0"/>
              <a:t>Wesley.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Domain, CCLI </a:t>
            </a:r>
            <a:r>
              <a:rPr lang="en-GB" sz="2400" dirty="0" smtClean="0"/>
              <a:t>Song No.:118850</a:t>
            </a:r>
          </a:p>
          <a:p>
            <a:r>
              <a:rPr lang="en-GB" sz="2400" dirty="0" err="1" smtClean="0"/>
              <a:t>Topic:The</a:t>
            </a:r>
            <a:r>
              <a:rPr lang="en-GB" sz="2400" dirty="0" smtClean="0"/>
              <a:t> Life Of </a:t>
            </a:r>
            <a:r>
              <a:rPr lang="en-GB" sz="2400" dirty="0" err="1" smtClean="0"/>
              <a:t>Holiness,Consecration</a:t>
            </a:r>
            <a:r>
              <a:rPr lang="en-GB" sz="2400" dirty="0" smtClean="0"/>
              <a:t> </a:t>
            </a:r>
            <a:r>
              <a:rPr lang="en-GB" sz="2400" dirty="0" smtClean="0"/>
              <a:t>and Service</a:t>
            </a:r>
          </a:p>
          <a:p>
            <a:r>
              <a:rPr lang="en-GB" sz="2400" dirty="0" err="1" smtClean="0"/>
              <a:t>Tunes:Southport</a:t>
            </a:r>
            <a:r>
              <a:rPr lang="en-GB" sz="2400" dirty="0" smtClean="0"/>
              <a:t>, Dennis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1</a:t>
            </a:r>
          </a:p>
          <a:p>
            <a:r>
              <a:rPr lang="en-GB" dirty="0" smtClean="0"/>
              <a:t>A charge to keep I have,</a:t>
            </a:r>
          </a:p>
          <a:p>
            <a:r>
              <a:rPr lang="en-GB" dirty="0" smtClean="0"/>
              <a:t>A God to glorify,</a:t>
            </a:r>
          </a:p>
          <a:p>
            <a:r>
              <a:rPr lang="en-GB" dirty="0" smtClean="0"/>
              <a:t>A never-dying soul to save,</a:t>
            </a:r>
          </a:p>
          <a:p>
            <a:r>
              <a:rPr lang="en-GB" dirty="0" smtClean="0"/>
              <a:t>And fit it for the sky.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To serve the present age,</a:t>
            </a:r>
          </a:p>
          <a:p>
            <a:r>
              <a:rPr lang="en-GB" dirty="0" smtClean="0"/>
              <a:t>My calling to fulfil,</a:t>
            </a:r>
          </a:p>
          <a:p>
            <a:r>
              <a:rPr lang="en-GB" dirty="0" smtClean="0"/>
              <a:t>O may it all my powers engage,</a:t>
            </a:r>
          </a:p>
          <a:p>
            <a:r>
              <a:rPr lang="en-GB" dirty="0" smtClean="0"/>
              <a:t>To do my Master's will!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Arm me with jealous care,</a:t>
            </a:r>
          </a:p>
          <a:p>
            <a:r>
              <a:rPr lang="en-GB" dirty="0" smtClean="0"/>
              <a:t>As in thy sight to live;</a:t>
            </a:r>
          </a:p>
          <a:p>
            <a:r>
              <a:rPr lang="en-GB" dirty="0" smtClean="0"/>
              <a:t>And O thy servant, Lord, prepare</a:t>
            </a:r>
          </a:p>
          <a:p>
            <a:r>
              <a:rPr lang="en-GB" dirty="0" smtClean="0"/>
              <a:t>A strict account to give!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Help me to watch and pray,</a:t>
            </a:r>
          </a:p>
          <a:p>
            <a:r>
              <a:rPr lang="en-GB" dirty="0" smtClean="0"/>
              <a:t>And on thyself rely,</a:t>
            </a:r>
          </a:p>
          <a:p>
            <a:r>
              <a:rPr lang="en-GB" dirty="0" smtClean="0"/>
              <a:t>Assured, if I my trust betray,</a:t>
            </a:r>
          </a:p>
          <a:p>
            <a:r>
              <a:rPr lang="en-GB" dirty="0" smtClean="0"/>
              <a:t>I shall forever die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139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Charge To Keep I Have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17</cp:revision>
  <dcterms:created xsi:type="dcterms:W3CDTF">2015-12-30T21:15:25Z</dcterms:created>
  <dcterms:modified xsi:type="dcterms:W3CDTF">2016-01-02T13:41:50Z</dcterms:modified>
</cp:coreProperties>
</file>