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Mighty Fortress Is Our God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Author: Martin Luther, Hans Leo </a:t>
            </a:r>
            <a:r>
              <a:rPr lang="en-GB" sz="2400" dirty="0" err="1" smtClean="0"/>
              <a:t>Hassler</a:t>
            </a:r>
            <a:r>
              <a:rPr lang="en-GB" sz="2400" dirty="0" smtClean="0"/>
              <a:t>, </a:t>
            </a:r>
            <a:r>
              <a:rPr lang="en-GB" sz="2400" dirty="0" err="1" smtClean="0"/>
              <a:t>Copyright:Public</a:t>
            </a:r>
            <a:r>
              <a:rPr lang="en-GB" sz="2400" dirty="0" smtClean="0"/>
              <a:t> Domain</a:t>
            </a:r>
          </a:p>
          <a:p>
            <a:r>
              <a:rPr lang="en-GB" sz="2400" dirty="0" smtClean="0"/>
              <a:t>CCLI Song No.:1293554, </a:t>
            </a:r>
            <a:r>
              <a:rPr lang="en-GB" sz="2400" dirty="0" err="1" smtClean="0"/>
              <a:t>Topic:God</a:t>
            </a:r>
            <a:r>
              <a:rPr lang="en-GB" sz="2400" dirty="0" smtClean="0"/>
              <a:t> The Father: Person and Praise</a:t>
            </a:r>
          </a:p>
          <a:p>
            <a:r>
              <a:rPr lang="en-GB" sz="2400" dirty="0" err="1" smtClean="0"/>
              <a:t>Tunes:Ein'Feste</a:t>
            </a:r>
            <a:r>
              <a:rPr lang="en-GB" sz="2400" dirty="0" smtClean="0"/>
              <a:t> Burg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Verse 1</a:t>
            </a:r>
          </a:p>
          <a:p>
            <a:r>
              <a:rPr lang="en-GB" dirty="0" smtClean="0"/>
              <a:t>A mighty fortress is our God,</a:t>
            </a:r>
          </a:p>
          <a:p>
            <a:r>
              <a:rPr lang="en-GB" dirty="0" smtClean="0"/>
              <a:t>A bulwark never failing;</a:t>
            </a:r>
          </a:p>
          <a:p>
            <a:r>
              <a:rPr lang="en-GB" dirty="0" smtClean="0"/>
              <a:t>Our helper he, amid the flood,</a:t>
            </a:r>
          </a:p>
          <a:p>
            <a:r>
              <a:rPr lang="en-GB" dirty="0" smtClean="0"/>
              <a:t>Of mortal ills prevailing.</a:t>
            </a:r>
          </a:p>
          <a:p>
            <a:r>
              <a:rPr lang="en-GB" dirty="0" smtClean="0"/>
              <a:t>For still our ancient foe</a:t>
            </a:r>
          </a:p>
          <a:p>
            <a:r>
              <a:rPr lang="en-GB" dirty="0" smtClean="0"/>
              <a:t>Doth seek to work us woe;</a:t>
            </a:r>
          </a:p>
          <a:p>
            <a:r>
              <a:rPr lang="en-GB" dirty="0" smtClean="0"/>
              <a:t>His craft and power are great,</a:t>
            </a:r>
          </a:p>
          <a:p>
            <a:r>
              <a:rPr lang="en-GB" dirty="0" smtClean="0"/>
              <a:t>And, armed with cruel hate,</a:t>
            </a:r>
          </a:p>
          <a:p>
            <a:r>
              <a:rPr lang="en-GB" dirty="0" smtClean="0"/>
              <a:t>On earth is not his equal.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Did we in our own strength confide,</a:t>
            </a:r>
          </a:p>
          <a:p>
            <a:r>
              <a:rPr lang="en-GB" dirty="0" smtClean="0"/>
              <a:t>Our striving would be losing;</a:t>
            </a:r>
          </a:p>
          <a:p>
            <a:r>
              <a:rPr lang="en-GB" dirty="0" smtClean="0"/>
              <a:t>Were not the right man on our side,</a:t>
            </a:r>
          </a:p>
          <a:p>
            <a:r>
              <a:rPr lang="en-GB" dirty="0" smtClean="0"/>
              <a:t>The man of God's own choosing.</a:t>
            </a:r>
          </a:p>
          <a:p>
            <a:r>
              <a:rPr lang="en-GB" dirty="0" smtClean="0"/>
              <a:t>Dost ask who that may be?</a:t>
            </a:r>
          </a:p>
          <a:p>
            <a:r>
              <a:rPr lang="en-GB" dirty="0" smtClean="0"/>
              <a:t>Christ Jesus, it is he;</a:t>
            </a:r>
          </a:p>
          <a:p>
            <a:r>
              <a:rPr lang="en-GB" dirty="0" smtClean="0"/>
              <a:t>Lord </a:t>
            </a:r>
            <a:r>
              <a:rPr lang="en-GB" dirty="0" err="1" smtClean="0"/>
              <a:t>Sabaoth</a:t>
            </a:r>
            <a:r>
              <a:rPr lang="en-GB" dirty="0" smtClean="0"/>
              <a:t> his name,</a:t>
            </a:r>
          </a:p>
          <a:p>
            <a:r>
              <a:rPr lang="en-GB" dirty="0" smtClean="0"/>
              <a:t>From age to age the same,</a:t>
            </a:r>
          </a:p>
          <a:p>
            <a:r>
              <a:rPr lang="en-GB" dirty="0" smtClean="0"/>
              <a:t>And he must win the battle.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And though this world, with demons filled,</a:t>
            </a:r>
          </a:p>
          <a:p>
            <a:r>
              <a:rPr lang="en-GB" dirty="0" smtClean="0"/>
              <a:t>Should threaten to undo us;</a:t>
            </a:r>
          </a:p>
          <a:p>
            <a:r>
              <a:rPr lang="en-GB" dirty="0" smtClean="0"/>
              <a:t>We will not fear, for God hath willed</a:t>
            </a:r>
          </a:p>
          <a:p>
            <a:r>
              <a:rPr lang="en-GB" dirty="0" smtClean="0"/>
              <a:t>His truth to triumph through us.</a:t>
            </a:r>
          </a:p>
          <a:p>
            <a:r>
              <a:rPr lang="en-GB" dirty="0" smtClean="0"/>
              <a:t>The prince of darkness grim,</a:t>
            </a:r>
          </a:p>
          <a:p>
            <a:r>
              <a:rPr lang="en-GB" dirty="0" smtClean="0"/>
              <a:t>We tremble not for him,</a:t>
            </a:r>
          </a:p>
          <a:p>
            <a:r>
              <a:rPr lang="en-GB" dirty="0" smtClean="0"/>
              <a:t>His rage we can endure,</a:t>
            </a:r>
          </a:p>
          <a:p>
            <a:r>
              <a:rPr lang="en-GB" dirty="0" smtClean="0"/>
              <a:t>For lo! His doom is sure,</a:t>
            </a:r>
          </a:p>
          <a:p>
            <a:r>
              <a:rPr lang="en-GB" smtClean="0"/>
              <a:t>One little word shall fell him.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That word above all earthly powers,</a:t>
            </a:r>
          </a:p>
          <a:p>
            <a:r>
              <a:rPr lang="en-GB" dirty="0" smtClean="0"/>
              <a:t>No thanks to them </a:t>
            </a:r>
            <a:r>
              <a:rPr lang="en-GB" dirty="0" err="1" smtClean="0"/>
              <a:t>abideth</a:t>
            </a:r>
            <a:r>
              <a:rPr lang="en-GB" dirty="0" smtClean="0"/>
              <a:t>;</a:t>
            </a:r>
          </a:p>
          <a:p>
            <a:r>
              <a:rPr lang="en-GB" dirty="0" smtClean="0"/>
              <a:t>The Spirit and the gifts are ours</a:t>
            </a:r>
          </a:p>
          <a:p>
            <a:r>
              <a:rPr lang="en-GB" dirty="0" smtClean="0"/>
              <a:t>Through him who with us </a:t>
            </a:r>
            <a:r>
              <a:rPr lang="en-GB" dirty="0" err="1" smtClean="0"/>
              <a:t>sideth</a:t>
            </a:r>
            <a:r>
              <a:rPr lang="en-GB" dirty="0" smtClean="0"/>
              <a:t>.</a:t>
            </a:r>
          </a:p>
          <a:p>
            <a:r>
              <a:rPr lang="en-GB" dirty="0" smtClean="0"/>
              <a:t>Let goods and kindred go,</a:t>
            </a:r>
          </a:p>
          <a:p>
            <a:r>
              <a:rPr lang="en-GB" dirty="0" smtClean="0"/>
              <a:t>This mortal life also;</a:t>
            </a:r>
          </a:p>
          <a:p>
            <a:r>
              <a:rPr lang="en-GB" dirty="0" smtClean="0"/>
              <a:t>The body they may kill;</a:t>
            </a:r>
          </a:p>
          <a:p>
            <a:r>
              <a:rPr lang="en-GB" dirty="0" smtClean="0"/>
              <a:t>God's truth </a:t>
            </a:r>
            <a:r>
              <a:rPr lang="en-GB" dirty="0" err="1" smtClean="0"/>
              <a:t>abideth</a:t>
            </a:r>
            <a:r>
              <a:rPr lang="en-GB" dirty="0" smtClean="0"/>
              <a:t> still,</a:t>
            </a:r>
          </a:p>
          <a:p>
            <a:r>
              <a:rPr lang="en-GB" dirty="0" smtClean="0"/>
              <a:t>His Kingdom is </a:t>
            </a:r>
            <a:r>
              <a:rPr lang="en-GB" dirty="0" err="1" smtClean="0"/>
              <a:t>for ever</a:t>
            </a:r>
            <a:r>
              <a:rPr lang="en-GB" dirty="0" smtClean="0"/>
              <a:t>. </a:t>
            </a:r>
            <a:r>
              <a:rPr lang="en-GB" dirty="0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281</Words>
  <Application>Microsoft Office PowerPoint</Application>
  <PresentationFormat>On-screen Show (16:9)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 Mighty Fortress Is Our God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19</cp:revision>
  <dcterms:created xsi:type="dcterms:W3CDTF">2015-12-30T21:15:25Z</dcterms:created>
  <dcterms:modified xsi:type="dcterms:W3CDTF">2016-01-02T14:28:50Z</dcterms:modified>
</cp:coreProperties>
</file>