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Wonderful Saviour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Author: Richard </a:t>
            </a:r>
            <a:r>
              <a:rPr lang="en-GB" sz="2400" dirty="0" smtClean="0"/>
              <a:t>Slater,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</a:t>
            </a:r>
            <a:r>
              <a:rPr lang="en-GB" sz="2400" dirty="0" smtClean="0"/>
              <a:t>Domain</a:t>
            </a:r>
          </a:p>
          <a:p>
            <a:r>
              <a:rPr lang="en-GB" sz="2400" dirty="0" smtClean="0"/>
              <a:t>CCLI Song </a:t>
            </a:r>
            <a:r>
              <a:rPr lang="en-GB" sz="2400" dirty="0" err="1" smtClean="0"/>
              <a:t>No.:</a:t>
            </a:r>
            <a:r>
              <a:rPr lang="en-GB" sz="2400" dirty="0" err="1" smtClean="0"/>
              <a:t>Unknown</a:t>
            </a:r>
            <a:r>
              <a:rPr lang="en-GB" sz="2400" dirty="0" smtClean="0"/>
              <a:t>, </a:t>
            </a:r>
            <a:r>
              <a:rPr lang="en-GB" sz="2400" dirty="0" err="1" smtClean="0"/>
              <a:t>Topic:The</a:t>
            </a:r>
            <a:r>
              <a:rPr lang="en-GB" sz="2400" dirty="0" smtClean="0"/>
              <a:t> </a:t>
            </a:r>
            <a:r>
              <a:rPr lang="en-GB" sz="2400" dirty="0" smtClean="0"/>
              <a:t>Gospel: Witness</a:t>
            </a:r>
          </a:p>
          <a:p>
            <a:r>
              <a:rPr lang="en-GB" sz="2400" dirty="0" err="1" smtClean="0"/>
              <a:t>Tunes:A</a:t>
            </a:r>
            <a:r>
              <a:rPr lang="en-GB" sz="2400" dirty="0" smtClean="0"/>
              <a:t> Wonderful Saviour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1</a:t>
            </a:r>
          </a:p>
          <a:p>
            <a:r>
              <a:rPr lang="en-GB" dirty="0" smtClean="0"/>
              <a:t>I have glorious tidings of Jesus to tell,</a:t>
            </a:r>
          </a:p>
          <a:p>
            <a:r>
              <a:rPr lang="en-GB" dirty="0" smtClean="0"/>
              <a:t>How he unto me hath done all things well.</a:t>
            </a:r>
          </a:p>
          <a:p>
            <a:r>
              <a:rPr lang="en-GB" dirty="0" smtClean="0"/>
              <a:t>And I love him for stooping, in sin when I fell.</a:t>
            </a:r>
          </a:p>
          <a:p>
            <a:r>
              <a:rPr lang="en-GB" dirty="0" smtClean="0"/>
              <a:t>Where his strong arm of mercy did reach me.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A wonderful Saviour is Jesus,</a:t>
            </a:r>
          </a:p>
          <a:p>
            <a:r>
              <a:rPr lang="en-GB" dirty="0" smtClean="0"/>
              <a:t>Cleansing the soul, making it whole;</a:t>
            </a:r>
          </a:p>
          <a:p>
            <a:r>
              <a:rPr lang="en-GB" dirty="0" smtClean="0"/>
              <a:t>A wonderful Saviour is Jesus,</a:t>
            </a:r>
          </a:p>
          <a:p>
            <a:r>
              <a:rPr lang="en-GB" dirty="0" smtClean="0"/>
              <a:t>I've proved he is mighty to save.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I have found that from fear he can freedom bestow,</a:t>
            </a:r>
          </a:p>
          <a:p>
            <a:r>
              <a:rPr lang="en-GB" dirty="0" smtClean="0"/>
              <a:t>And over dark sorrow joy's radiance throw;</a:t>
            </a:r>
          </a:p>
          <a:p>
            <a:r>
              <a:rPr lang="en-GB" dirty="0" smtClean="0"/>
              <a:t>As a friend he can cheer one in grief, this I know;</a:t>
            </a:r>
          </a:p>
          <a:p>
            <a:r>
              <a:rPr lang="en-GB" dirty="0" smtClean="0"/>
              <a:t>He indeed is a wonderful Saviour.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A wonderful Saviour is Jesus,</a:t>
            </a:r>
          </a:p>
          <a:p>
            <a:r>
              <a:rPr lang="en-GB" dirty="0" smtClean="0"/>
              <a:t>Cleansing the soul, making it whole;</a:t>
            </a:r>
          </a:p>
          <a:p>
            <a:r>
              <a:rPr lang="en-GB" dirty="0" smtClean="0"/>
              <a:t>A wonderful Saviour is Jesus,</a:t>
            </a:r>
          </a:p>
          <a:p>
            <a:r>
              <a:rPr lang="en-GB" dirty="0" smtClean="0"/>
              <a:t>I've proved he is mighty to save.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I am glad that the blessings the Lord gives to me</a:t>
            </a:r>
          </a:p>
          <a:p>
            <a:r>
              <a:rPr lang="en-GB" dirty="0" smtClean="0"/>
              <a:t>To all who will ask him are just as free;</a:t>
            </a:r>
          </a:p>
          <a:p>
            <a:r>
              <a:rPr lang="en-GB" dirty="0" smtClean="0"/>
              <a:t>In his pity unmeasured he gracious will be</a:t>
            </a:r>
          </a:p>
          <a:p>
            <a:r>
              <a:rPr lang="en-GB" smtClean="0"/>
              <a:t>Unto all who will seek his salvation.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A wonderful Saviour is Jesus,</a:t>
            </a:r>
          </a:p>
          <a:p>
            <a:r>
              <a:rPr lang="en-GB" dirty="0" smtClean="0"/>
              <a:t>Cleansing the soul, making it whole;</a:t>
            </a:r>
          </a:p>
          <a:p>
            <a:r>
              <a:rPr lang="en-GB" dirty="0" smtClean="0"/>
              <a:t>A wonderful Saviour is Jesus,</a:t>
            </a:r>
          </a:p>
          <a:p>
            <a:r>
              <a:rPr lang="en-GB" dirty="0" smtClean="0"/>
              <a:t>I've proved he is mighty to save.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236</Words>
  <Application>Microsoft Office PowerPoint</Application>
  <PresentationFormat>On-screen Show (16:9)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 Wonderful Saviour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23</cp:revision>
  <dcterms:created xsi:type="dcterms:W3CDTF">2015-12-30T21:15:25Z</dcterms:created>
  <dcterms:modified xsi:type="dcterms:W3CDTF">2016-01-02T14:40:40Z</dcterms:modified>
</cp:coreProperties>
</file>