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Ah, holy Jesus, how hast thou offended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Johann </a:t>
            </a:r>
            <a:r>
              <a:rPr lang="en-GB" sz="2400" dirty="0" err="1" smtClean="0"/>
              <a:t>Heermann</a:t>
            </a:r>
            <a:r>
              <a:rPr lang="en-GB" sz="2400" dirty="0" smtClean="0"/>
              <a:t> (1630)</a:t>
            </a:r>
          </a:p>
          <a:p>
            <a:r>
              <a:rPr lang="en-GB" sz="2400" dirty="0" smtClean="0"/>
              <a:t>Translator: Robert Seymour Bridges (1897)</a:t>
            </a:r>
          </a:p>
          <a:p>
            <a:r>
              <a:rPr lang="en-GB" sz="2400" dirty="0" smtClean="0"/>
              <a:t>Tune: HERZLIEBSTER JESU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Ah, holy Jesus, how hast thou offended,</a:t>
            </a:r>
          </a:p>
          <a:p>
            <a:r>
              <a:rPr lang="en-GB" dirty="0" smtClean="0"/>
              <a:t>that we to judge thee have in hate pretended?</a:t>
            </a:r>
          </a:p>
          <a:p>
            <a:r>
              <a:rPr lang="en-GB" dirty="0" smtClean="0"/>
              <a:t>By foes derided, by </a:t>
            </a:r>
            <a:r>
              <a:rPr lang="en-GB" dirty="0" err="1" smtClean="0"/>
              <a:t>thine</a:t>
            </a:r>
            <a:r>
              <a:rPr lang="en-GB" dirty="0" smtClean="0"/>
              <a:t> own rejected,</a:t>
            </a:r>
          </a:p>
          <a:p>
            <a:r>
              <a:rPr lang="en-GB" dirty="0" smtClean="0"/>
              <a:t>O most afflicted!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Who was the guilty? Who brought this upon thee?</a:t>
            </a:r>
          </a:p>
          <a:p>
            <a:r>
              <a:rPr lang="en-GB" dirty="0" smtClean="0"/>
              <a:t>Alas, my treason, Jesus, hath undone thee!</a:t>
            </a:r>
          </a:p>
          <a:p>
            <a:r>
              <a:rPr lang="en-GB" dirty="0" err="1" smtClean="0"/>
              <a:t>'Twas</a:t>
            </a:r>
            <a:r>
              <a:rPr lang="en-GB" dirty="0" smtClean="0"/>
              <a:t> I, Lord Jesus, I it was denied thee;</a:t>
            </a:r>
          </a:p>
          <a:p>
            <a:r>
              <a:rPr lang="en-GB" dirty="0" smtClean="0"/>
              <a:t>I crucified thee.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Lo, the Good Shepherd for the sheep is offered;</a:t>
            </a:r>
          </a:p>
          <a:p>
            <a:r>
              <a:rPr lang="en-GB" dirty="0" smtClean="0"/>
              <a:t>the slave hath sinned, and the Son hath suffered.</a:t>
            </a:r>
          </a:p>
          <a:p>
            <a:r>
              <a:rPr lang="en-GB" dirty="0" smtClean="0"/>
              <a:t>For our atonement, while we nothing heeded,</a:t>
            </a:r>
          </a:p>
          <a:p>
            <a:r>
              <a:rPr lang="en-GB" dirty="0" smtClean="0"/>
              <a:t>God interceded.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For me, kind Jesus, was thy incarnation,</a:t>
            </a:r>
          </a:p>
          <a:p>
            <a:r>
              <a:rPr lang="en-GB" dirty="0" smtClean="0"/>
              <a:t>thy mortal sorrow, and thy life's oblation;</a:t>
            </a:r>
          </a:p>
          <a:p>
            <a:r>
              <a:rPr lang="en-GB" dirty="0" smtClean="0"/>
              <a:t>thy death of anguish and thy bitter passion,</a:t>
            </a:r>
          </a:p>
          <a:p>
            <a:r>
              <a:rPr lang="en-GB" dirty="0" smtClean="0"/>
              <a:t>for my salvation.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 Therefore, kind Jesus, since I cannot pay thee,</a:t>
            </a:r>
          </a:p>
          <a:p>
            <a:r>
              <a:rPr lang="en-GB" dirty="0" smtClean="0"/>
              <a:t>I do adore thee, and will ever pray thee,</a:t>
            </a:r>
          </a:p>
          <a:p>
            <a:r>
              <a:rPr lang="en-GB" dirty="0" smtClean="0"/>
              <a:t>think on thy pity and thy love unswerving,</a:t>
            </a:r>
          </a:p>
          <a:p>
            <a:r>
              <a:rPr lang="en-GB" dirty="0" smtClean="0"/>
              <a:t>not my deserving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206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Ah, holy Jesus, how hast thou offended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29</cp:revision>
  <dcterms:created xsi:type="dcterms:W3CDTF">2015-12-30T21:15:25Z</dcterms:created>
  <dcterms:modified xsi:type="dcterms:W3CDTF">2016-01-02T14:52:49Z</dcterms:modified>
</cp:coreProperties>
</file>