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1" r:id="rId6"/>
    <p:sldId id="269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Glory Laud and </a:t>
            </a:r>
            <a:r>
              <a:rPr lang="en-GB" dirty="0" err="1" smtClean="0"/>
              <a:t>Honor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  Edward </a:t>
            </a:r>
            <a:r>
              <a:rPr lang="en-GB" sz="2400" dirty="0" err="1" smtClean="0"/>
              <a:t>Perronet</a:t>
            </a:r>
            <a:r>
              <a:rPr lang="en-GB" sz="2400" dirty="0" smtClean="0"/>
              <a:t>, 1726 - 1792</a:t>
            </a:r>
          </a:p>
          <a:p>
            <a:r>
              <a:rPr lang="en-GB" sz="2400" dirty="0" smtClean="0"/>
              <a:t>Music  Oliver Holden, 1765 - </a:t>
            </a:r>
            <a:r>
              <a:rPr lang="en-GB" sz="2400" dirty="0" smtClean="0"/>
              <a:t>1844</a:t>
            </a:r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1:</a:t>
            </a:r>
          </a:p>
          <a:p>
            <a:r>
              <a:rPr lang="en-GB" dirty="0" smtClean="0"/>
              <a:t>All hail the power of Jesus' name!</a:t>
            </a:r>
          </a:p>
          <a:p>
            <a:r>
              <a:rPr lang="en-GB" dirty="0" smtClean="0"/>
              <a:t>Let angels prostrate fall;</a:t>
            </a:r>
          </a:p>
          <a:p>
            <a:r>
              <a:rPr lang="en-GB" dirty="0" smtClean="0"/>
              <a:t>Bring forth the royal diadem,</a:t>
            </a:r>
          </a:p>
          <a:p>
            <a:r>
              <a:rPr lang="en-GB" dirty="0" smtClean="0"/>
              <a:t>And crown Him Lord of all.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2:</a:t>
            </a:r>
          </a:p>
          <a:p>
            <a:r>
              <a:rPr lang="en-GB" dirty="0" smtClean="0"/>
              <a:t>Ye chosen seed of Israel's race,</a:t>
            </a:r>
          </a:p>
          <a:p>
            <a:r>
              <a:rPr lang="en-GB" dirty="0" smtClean="0"/>
              <a:t>Ye ransomed from the fall,</a:t>
            </a:r>
          </a:p>
          <a:p>
            <a:r>
              <a:rPr lang="en-GB" dirty="0" smtClean="0"/>
              <a:t>Hail Him who saves you by his grace,</a:t>
            </a:r>
          </a:p>
          <a:p>
            <a:r>
              <a:rPr lang="en-GB" dirty="0" smtClean="0"/>
              <a:t>And crown Him Lord of all.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3:</a:t>
            </a:r>
          </a:p>
          <a:p>
            <a:r>
              <a:rPr lang="en-GB" dirty="0" smtClean="0"/>
              <a:t>Sinners, whose love can ne'er forget</a:t>
            </a:r>
          </a:p>
          <a:p>
            <a:r>
              <a:rPr lang="en-GB" dirty="0" smtClean="0"/>
              <a:t>The wormwood and the gall,</a:t>
            </a:r>
          </a:p>
          <a:p>
            <a:r>
              <a:rPr lang="en-GB" dirty="0" smtClean="0"/>
              <a:t>Go spread your trophies at His feet,</a:t>
            </a:r>
          </a:p>
          <a:p>
            <a:r>
              <a:rPr lang="en-GB" dirty="0" smtClean="0"/>
              <a:t>And crown Him Lord of all.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4:</a:t>
            </a:r>
          </a:p>
          <a:p>
            <a:r>
              <a:rPr lang="en-GB" dirty="0" smtClean="0"/>
              <a:t>Let every kindred, every tribe</a:t>
            </a:r>
          </a:p>
          <a:p>
            <a:r>
              <a:rPr lang="en-GB" dirty="0" smtClean="0"/>
              <a:t>On this terrestrial ball,</a:t>
            </a:r>
          </a:p>
          <a:p>
            <a:r>
              <a:rPr lang="en-GB" dirty="0" smtClean="0"/>
              <a:t>To Him all majesty ascribe,</a:t>
            </a:r>
          </a:p>
          <a:p>
            <a:r>
              <a:rPr lang="en-GB" dirty="0" smtClean="0"/>
              <a:t>And crown Him Lord of all.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5:</a:t>
            </a:r>
          </a:p>
          <a:p>
            <a:r>
              <a:rPr lang="en-GB" dirty="0" smtClean="0"/>
              <a:t>Crown Him, ye martyrs of your God,</a:t>
            </a:r>
          </a:p>
          <a:p>
            <a:r>
              <a:rPr lang="en-GB" dirty="0" smtClean="0"/>
              <a:t>Who from His altar call;</a:t>
            </a:r>
          </a:p>
          <a:p>
            <a:r>
              <a:rPr lang="en-GB" dirty="0" smtClean="0"/>
              <a:t>Extol the Stem of Jesse's Rod,</a:t>
            </a:r>
          </a:p>
          <a:p>
            <a:r>
              <a:rPr lang="en-GB" dirty="0" smtClean="0"/>
              <a:t>And crown Him Lord of all.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6:</a:t>
            </a:r>
          </a:p>
          <a:p>
            <a:r>
              <a:rPr lang="en-GB" dirty="0" smtClean="0"/>
              <a:t>O that with yonder sacred throng</a:t>
            </a:r>
          </a:p>
          <a:p>
            <a:r>
              <a:rPr lang="en-GB" dirty="0" smtClean="0"/>
              <a:t>We at His feet may fall!</a:t>
            </a:r>
          </a:p>
          <a:p>
            <a:r>
              <a:rPr lang="en-GB" dirty="0" smtClean="0"/>
              <a:t>We'll join the everlasting song,</a:t>
            </a:r>
          </a:p>
          <a:p>
            <a:r>
              <a:rPr lang="en-GB" smtClean="0"/>
              <a:t>And crown Him Lord of all.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195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 Glory Laud and Honor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37</cp:revision>
  <dcterms:created xsi:type="dcterms:W3CDTF">2015-12-30T21:15:25Z</dcterms:created>
  <dcterms:modified xsi:type="dcterms:W3CDTF">2016-01-02T15:11:23Z</dcterms:modified>
</cp:coreProperties>
</file>