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71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My Hope on God Is Founded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 and Music: Joachim </a:t>
            </a:r>
            <a:r>
              <a:rPr lang="en-GB" sz="2400" dirty="0" err="1" smtClean="0"/>
              <a:t>Neander</a:t>
            </a:r>
            <a:r>
              <a:rPr lang="en-GB" sz="2400" dirty="0" smtClean="0"/>
              <a:t> (1650-1680) </a:t>
            </a:r>
            <a:endParaRPr lang="en-GB" sz="2400" dirty="0" smtClean="0"/>
          </a:p>
          <a:p>
            <a:r>
              <a:rPr lang="en-GB" sz="2400" dirty="0" smtClean="0"/>
              <a:t>PD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my hope on God is founded;</a:t>
            </a:r>
          </a:p>
          <a:p>
            <a:r>
              <a:rPr lang="en-GB" dirty="0" smtClean="0"/>
              <a:t>He doth still my trust renew,</a:t>
            </a:r>
          </a:p>
          <a:p>
            <a:r>
              <a:rPr lang="en-GB" dirty="0" smtClean="0"/>
              <a:t>Me through change and chance He </a:t>
            </a:r>
            <a:r>
              <a:rPr lang="en-GB" dirty="0" err="1" smtClean="0"/>
              <a:t>guideth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Only good and only true.</a:t>
            </a:r>
          </a:p>
          <a:p>
            <a:r>
              <a:rPr lang="en-GB" dirty="0" smtClean="0"/>
              <a:t>God unknown, He alone</a:t>
            </a:r>
          </a:p>
          <a:p>
            <a:r>
              <a:rPr lang="en-GB" dirty="0" smtClean="0"/>
              <a:t>Calls my heart to be His own.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Pride of man and earthly glory,</a:t>
            </a:r>
          </a:p>
          <a:p>
            <a:r>
              <a:rPr lang="en-GB" dirty="0" smtClean="0"/>
              <a:t>Sword and crown betray His trust;</a:t>
            </a:r>
          </a:p>
          <a:p>
            <a:r>
              <a:rPr lang="en-GB" dirty="0" smtClean="0"/>
              <a:t>What with care and toil He </a:t>
            </a:r>
            <a:r>
              <a:rPr lang="en-GB" dirty="0" err="1" smtClean="0"/>
              <a:t>buildeth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Tower and temple fall to dust.</a:t>
            </a:r>
          </a:p>
          <a:p>
            <a:r>
              <a:rPr lang="en-GB" dirty="0" smtClean="0"/>
              <a:t>But God's power, hour by hour,</a:t>
            </a:r>
          </a:p>
          <a:p>
            <a:r>
              <a:rPr lang="en-GB" dirty="0" smtClean="0"/>
              <a:t>Is my temple and my tower.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God's great goodness aye </a:t>
            </a:r>
            <a:r>
              <a:rPr lang="en-GB" dirty="0" err="1" smtClean="0"/>
              <a:t>endureth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Deep His wisdom, passing thought:</a:t>
            </a:r>
          </a:p>
          <a:p>
            <a:r>
              <a:rPr lang="en-GB" dirty="0" err="1" smtClean="0"/>
              <a:t>Splendor</a:t>
            </a:r>
            <a:r>
              <a:rPr lang="en-GB" dirty="0" smtClean="0"/>
              <a:t>, light and life attend him,</a:t>
            </a:r>
          </a:p>
          <a:p>
            <a:r>
              <a:rPr lang="en-GB" dirty="0" smtClean="0"/>
              <a:t>Beauty </a:t>
            </a:r>
            <a:r>
              <a:rPr lang="en-GB" dirty="0" err="1" smtClean="0"/>
              <a:t>springeth</a:t>
            </a:r>
            <a:r>
              <a:rPr lang="en-GB" dirty="0" smtClean="0"/>
              <a:t> out of naught.</a:t>
            </a:r>
          </a:p>
          <a:p>
            <a:r>
              <a:rPr lang="en-GB" dirty="0" smtClean="0"/>
              <a:t>Evermore from His store</a:t>
            </a:r>
          </a:p>
          <a:p>
            <a:r>
              <a:rPr lang="en-GB" dirty="0" smtClean="0"/>
              <a:t>Newborn worlds rise and adore.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Daily doth </a:t>
            </a:r>
            <a:r>
              <a:rPr lang="en-GB" dirty="0" err="1" smtClean="0"/>
              <a:t>th'almighty</a:t>
            </a:r>
            <a:r>
              <a:rPr lang="en-GB" dirty="0" smtClean="0"/>
              <a:t> Giver</a:t>
            </a:r>
          </a:p>
          <a:p>
            <a:r>
              <a:rPr lang="en-GB" dirty="0" smtClean="0"/>
              <a:t>Bounteous gifts on us bestow;</a:t>
            </a:r>
          </a:p>
          <a:p>
            <a:r>
              <a:rPr lang="en-GB" dirty="0" smtClean="0"/>
              <a:t>His desire our soul </a:t>
            </a:r>
            <a:r>
              <a:rPr lang="en-GB" dirty="0" err="1" smtClean="0"/>
              <a:t>delighteth</a:t>
            </a:r>
            <a:r>
              <a:rPr lang="en-GB" dirty="0" smtClean="0"/>
              <a:t>,</a:t>
            </a:r>
          </a:p>
          <a:p>
            <a:r>
              <a:rPr lang="en-GB" dirty="0" smtClean="0"/>
              <a:t>Pleasure leads us where we go.</a:t>
            </a:r>
          </a:p>
          <a:p>
            <a:r>
              <a:rPr lang="en-GB" dirty="0" smtClean="0"/>
              <a:t>Love doth stand at His hand;</a:t>
            </a:r>
          </a:p>
          <a:p>
            <a:r>
              <a:rPr lang="en-GB" dirty="0" smtClean="0"/>
              <a:t>Joy doth wait on His command.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from man to God eternal</a:t>
            </a:r>
          </a:p>
          <a:p>
            <a:r>
              <a:rPr lang="en-GB" dirty="0" smtClean="0"/>
              <a:t>Sacrifice of praise be done,</a:t>
            </a:r>
          </a:p>
          <a:p>
            <a:r>
              <a:rPr lang="en-GB" dirty="0" smtClean="0"/>
              <a:t>High above all praises praising</a:t>
            </a:r>
          </a:p>
          <a:p>
            <a:r>
              <a:rPr lang="en-GB" dirty="0" smtClean="0"/>
              <a:t>For the gift of Christ, His Son.</a:t>
            </a:r>
          </a:p>
          <a:p>
            <a:r>
              <a:rPr lang="en-GB" dirty="0" smtClean="0"/>
              <a:t>Christ doth call one and all:</a:t>
            </a:r>
          </a:p>
          <a:p>
            <a:r>
              <a:rPr lang="en-GB" dirty="0" smtClean="0"/>
              <a:t>Ye who follow shall not fall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218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All My Hope on God Is Founded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38</cp:revision>
  <dcterms:created xsi:type="dcterms:W3CDTF">2015-12-30T21:15:25Z</dcterms:created>
  <dcterms:modified xsi:type="dcterms:W3CDTF">2016-01-02T15:13:43Z</dcterms:modified>
</cp:coreProperties>
</file>