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the Way My </a:t>
            </a:r>
            <a:r>
              <a:rPr lang="en-GB" dirty="0" err="1" smtClean="0"/>
              <a:t>Savior</a:t>
            </a:r>
            <a:r>
              <a:rPr lang="en-GB" dirty="0" smtClean="0"/>
              <a:t> Leads 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Fanny Crosby, Music: Robert Lowry-1917</a:t>
            </a:r>
          </a:p>
          <a:p>
            <a:r>
              <a:rPr lang="en-GB" sz="2400" dirty="0" smtClean="0"/>
              <a:t>Bible References: Deuteronomy 32:12</a:t>
            </a:r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1. All the way my </a:t>
            </a:r>
            <a:r>
              <a:rPr lang="en-GB" dirty="0" err="1" smtClean="0"/>
              <a:t>Savior</a:t>
            </a:r>
            <a:r>
              <a:rPr lang="en-GB" dirty="0" smtClean="0"/>
              <a:t> leads me;</a:t>
            </a:r>
          </a:p>
          <a:p>
            <a:r>
              <a:rPr lang="en-GB" dirty="0" smtClean="0"/>
              <a:t>What have I to ask beside?</a:t>
            </a:r>
          </a:p>
          <a:p>
            <a:r>
              <a:rPr lang="en-GB" dirty="0" smtClean="0"/>
              <a:t>Can I doubt His tender mercy,</a:t>
            </a:r>
          </a:p>
          <a:p>
            <a:r>
              <a:rPr lang="en-GB" dirty="0" smtClean="0"/>
              <a:t>Who thro' life has been my Guide?</a:t>
            </a:r>
          </a:p>
          <a:p>
            <a:r>
              <a:rPr lang="en-GB" dirty="0" err="1" smtClean="0"/>
              <a:t>Heav'nly</a:t>
            </a:r>
            <a:r>
              <a:rPr lang="en-GB" dirty="0" smtClean="0"/>
              <a:t> peace, </a:t>
            </a:r>
            <a:r>
              <a:rPr lang="en-GB" dirty="0" err="1" smtClean="0"/>
              <a:t>divinest</a:t>
            </a:r>
            <a:r>
              <a:rPr lang="en-GB" dirty="0" smtClean="0"/>
              <a:t> comfort,</a:t>
            </a:r>
          </a:p>
          <a:p>
            <a:r>
              <a:rPr lang="en-GB" dirty="0" smtClean="0"/>
              <a:t>Here by faith in Him to dwell!</a:t>
            </a:r>
          </a:p>
          <a:p>
            <a:r>
              <a:rPr lang="en-GB" dirty="0" smtClean="0"/>
              <a:t>For I know, </a:t>
            </a:r>
            <a:r>
              <a:rPr lang="en-GB" dirty="0" err="1" smtClean="0"/>
              <a:t>whate'er</a:t>
            </a:r>
            <a:r>
              <a:rPr lang="en-GB" dirty="0" smtClean="0"/>
              <a:t> befall me,</a:t>
            </a:r>
          </a:p>
          <a:p>
            <a:r>
              <a:rPr lang="en-GB" dirty="0" smtClean="0"/>
              <a:t>Jesus doeth all things well;</a:t>
            </a:r>
          </a:p>
          <a:p>
            <a:r>
              <a:rPr lang="en-GB" dirty="0" smtClean="0"/>
              <a:t>For I know, </a:t>
            </a:r>
            <a:r>
              <a:rPr lang="en-GB" dirty="0" err="1" smtClean="0"/>
              <a:t>whate'er</a:t>
            </a:r>
            <a:r>
              <a:rPr lang="en-GB" dirty="0" smtClean="0"/>
              <a:t> befall me,</a:t>
            </a:r>
          </a:p>
          <a:p>
            <a:r>
              <a:rPr lang="en-GB" dirty="0" smtClean="0"/>
              <a:t>Jesus doeth all things well.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2. All the way my </a:t>
            </a:r>
            <a:r>
              <a:rPr lang="en-GB" dirty="0" err="1" smtClean="0"/>
              <a:t>Savior</a:t>
            </a:r>
            <a:r>
              <a:rPr lang="en-GB" dirty="0" smtClean="0"/>
              <a:t> leads me,</a:t>
            </a:r>
          </a:p>
          <a:p>
            <a:r>
              <a:rPr lang="en-GB" dirty="0" smtClean="0"/>
              <a:t>Cheers each winding path I tread,</a:t>
            </a:r>
          </a:p>
          <a:p>
            <a:r>
              <a:rPr lang="en-GB" dirty="0" smtClean="0"/>
              <a:t>Gives me grace for </a:t>
            </a:r>
            <a:r>
              <a:rPr lang="en-GB" dirty="0" err="1" smtClean="0"/>
              <a:t>ev'ry</a:t>
            </a:r>
            <a:r>
              <a:rPr lang="en-GB" dirty="0" smtClean="0"/>
              <a:t> trial,</a:t>
            </a:r>
          </a:p>
          <a:p>
            <a:r>
              <a:rPr lang="en-GB" dirty="0" smtClean="0"/>
              <a:t>Feeds me with the living bread.</a:t>
            </a:r>
          </a:p>
          <a:p>
            <a:r>
              <a:rPr lang="en-GB" dirty="0" smtClean="0"/>
              <a:t>Though my weary steps may falter,</a:t>
            </a:r>
          </a:p>
          <a:p>
            <a:r>
              <a:rPr lang="en-GB" dirty="0" smtClean="0"/>
              <a:t>And my soul athirst may be,</a:t>
            </a:r>
          </a:p>
          <a:p>
            <a:r>
              <a:rPr lang="en-GB" dirty="0" smtClean="0"/>
              <a:t>Gushing from the Rock before me,</a:t>
            </a:r>
          </a:p>
          <a:p>
            <a:r>
              <a:rPr lang="en-GB" dirty="0" smtClean="0"/>
              <a:t>Lo! a spring of joy I see;</a:t>
            </a:r>
          </a:p>
          <a:p>
            <a:r>
              <a:rPr lang="en-GB" dirty="0" smtClean="0"/>
              <a:t>Gushing from the Rock before me,</a:t>
            </a:r>
          </a:p>
          <a:p>
            <a:r>
              <a:rPr lang="en-GB" dirty="0" smtClean="0"/>
              <a:t>Lo! a spring of joy I see.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3. All the way my </a:t>
            </a:r>
            <a:r>
              <a:rPr lang="en-GB" dirty="0" err="1" smtClean="0"/>
              <a:t>Savior</a:t>
            </a:r>
            <a:r>
              <a:rPr lang="en-GB" dirty="0" smtClean="0"/>
              <a:t> leads me;</a:t>
            </a:r>
          </a:p>
          <a:p>
            <a:r>
              <a:rPr lang="en-GB" dirty="0" smtClean="0"/>
              <a:t>Oh, the fullness of His love!</a:t>
            </a:r>
          </a:p>
          <a:p>
            <a:r>
              <a:rPr lang="en-GB" dirty="0" smtClean="0"/>
              <a:t>Perfect rest to me is promised</a:t>
            </a:r>
          </a:p>
          <a:p>
            <a:r>
              <a:rPr lang="en-GB" dirty="0" smtClean="0"/>
              <a:t>In my Father's house above.</a:t>
            </a:r>
          </a:p>
          <a:p>
            <a:r>
              <a:rPr lang="en-GB" dirty="0" smtClean="0"/>
              <a:t>When my spirit, clothed immortal,</a:t>
            </a:r>
          </a:p>
          <a:p>
            <a:r>
              <a:rPr lang="en-GB" dirty="0" smtClean="0"/>
              <a:t>Wings its flight to realms of day,</a:t>
            </a:r>
          </a:p>
          <a:p>
            <a:r>
              <a:rPr lang="en-GB" dirty="0" smtClean="0"/>
              <a:t>This my song thro' endless ages:</a:t>
            </a:r>
          </a:p>
          <a:p>
            <a:r>
              <a:rPr lang="en-GB" dirty="0" smtClean="0"/>
              <a:t>Jesus led me all the way;</a:t>
            </a:r>
          </a:p>
          <a:p>
            <a:r>
              <a:rPr lang="en-GB" dirty="0" smtClean="0"/>
              <a:t>This my song thro' endless ages:</a:t>
            </a:r>
          </a:p>
          <a:p>
            <a:r>
              <a:rPr lang="en-GB" dirty="0" smtClean="0"/>
              <a:t>Jesus led me all the way.</a:t>
            </a:r>
          </a:p>
          <a:p>
            <a:r>
              <a:rPr lang="en-GB" smtClean="0"/>
              <a:t>Amen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249</Words>
  <Application>Microsoft Office PowerPoint</Application>
  <PresentationFormat>On-screen Show (16:9)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All the Way My Savior Leads Me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</cp:revision>
  <dcterms:created xsi:type="dcterms:W3CDTF">2015-12-30T21:15:25Z</dcterms:created>
  <dcterms:modified xsi:type="dcterms:W3CDTF">2016-01-02T15:25:35Z</dcterms:modified>
</cp:coreProperties>
</file>