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74" r:id="rId5"/>
    <p:sldId id="268" r:id="rId6"/>
    <p:sldId id="275" r:id="rId7"/>
    <p:sldId id="273" r:id="rId8"/>
    <p:sldId id="276" r:id="rId9"/>
    <p:sldId id="271" r:id="rId10"/>
    <p:sldId id="277" r:id="rId11"/>
    <p:sldId id="272" r:id="rId12"/>
    <p:sldId id="278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Things Bright and Beautiful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 smtClean="0"/>
              <a:t>Lyrics: Cecil F. Alexander</a:t>
            </a:r>
          </a:p>
          <a:p>
            <a:r>
              <a:rPr lang="en-GB" sz="2400" dirty="0" err="1" smtClean="0"/>
              <a:t>Scripture:Genesis</a:t>
            </a:r>
            <a:r>
              <a:rPr lang="en-GB" sz="2400" dirty="0" smtClean="0"/>
              <a:t> 1:31; Ecclesiastes 3:11</a:t>
            </a:r>
          </a:p>
          <a:p>
            <a:r>
              <a:rPr lang="en-GB" sz="2400" dirty="0" smtClean="0"/>
              <a:t>Meter: 7.6.7.6 D</a:t>
            </a:r>
            <a:endParaRPr lang="en-GB" sz="2400" dirty="0" smtClean="0"/>
          </a:p>
          <a:p>
            <a:r>
              <a:rPr lang="en-GB" sz="2400" dirty="0" smtClean="0"/>
              <a:t>PD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All things bright and beautiful,</a:t>
            </a:r>
          </a:p>
          <a:p>
            <a:r>
              <a:rPr lang="en-GB" dirty="0" smtClean="0"/>
              <a:t>All creatures great and small,</a:t>
            </a:r>
          </a:p>
          <a:p>
            <a:r>
              <a:rPr lang="en-GB" dirty="0" smtClean="0"/>
              <a:t>All things wise and wonderful:</a:t>
            </a:r>
          </a:p>
          <a:p>
            <a:r>
              <a:rPr lang="en-GB" dirty="0" smtClean="0"/>
              <a:t>The Lord God made them all.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He gave us eyes to see them,</a:t>
            </a:r>
          </a:p>
          <a:p>
            <a:r>
              <a:rPr lang="en-GB" dirty="0" smtClean="0"/>
              <a:t>And lips that we might tell</a:t>
            </a:r>
          </a:p>
          <a:p>
            <a:r>
              <a:rPr lang="en-GB" dirty="0" smtClean="0"/>
              <a:t>How great is God Almighty,</a:t>
            </a:r>
          </a:p>
          <a:p>
            <a:r>
              <a:rPr lang="en-GB" dirty="0" smtClean="0"/>
              <a:t>Who has made all things well. 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All things bright and beautiful,</a:t>
            </a:r>
          </a:p>
          <a:p>
            <a:r>
              <a:rPr lang="en-GB" dirty="0" smtClean="0"/>
              <a:t>All creatures great and small,</a:t>
            </a:r>
          </a:p>
          <a:p>
            <a:r>
              <a:rPr lang="en-GB" dirty="0" smtClean="0"/>
              <a:t>All things wise and wonderful:</a:t>
            </a:r>
          </a:p>
          <a:p>
            <a:r>
              <a:rPr lang="en-GB" dirty="0" smtClean="0"/>
              <a:t>The Lord God made them all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All things bright and beautiful,</a:t>
            </a:r>
          </a:p>
          <a:p>
            <a:r>
              <a:rPr lang="en-GB" dirty="0" smtClean="0"/>
              <a:t>All creatures great and small,</a:t>
            </a:r>
          </a:p>
          <a:p>
            <a:r>
              <a:rPr lang="en-GB" dirty="0" smtClean="0"/>
              <a:t>All things wise and wonderful:</a:t>
            </a:r>
          </a:p>
          <a:p>
            <a:r>
              <a:rPr lang="en-GB" dirty="0" smtClean="0"/>
              <a:t>The Lord God made them all.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Each little </a:t>
            </a:r>
            <a:r>
              <a:rPr lang="en-GB" dirty="0" err="1" smtClean="0"/>
              <a:t>flow'r</a:t>
            </a:r>
            <a:r>
              <a:rPr lang="en-GB" dirty="0" smtClean="0"/>
              <a:t> that opens,</a:t>
            </a:r>
          </a:p>
          <a:p>
            <a:r>
              <a:rPr lang="en-GB" dirty="0" smtClean="0"/>
              <a:t>Each little bird that sings,</a:t>
            </a:r>
          </a:p>
          <a:p>
            <a:r>
              <a:rPr lang="en-GB" dirty="0" smtClean="0"/>
              <a:t>He made their glowing </a:t>
            </a:r>
            <a:r>
              <a:rPr lang="en-GB" dirty="0" err="1" smtClean="0"/>
              <a:t>colors</a:t>
            </a:r>
            <a:r>
              <a:rPr lang="en-GB" dirty="0" smtClean="0"/>
              <a:t>,</a:t>
            </a:r>
          </a:p>
          <a:p>
            <a:r>
              <a:rPr lang="en-GB" dirty="0" smtClean="0"/>
              <a:t>He made their tiny wings.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All things bright and beautiful,</a:t>
            </a:r>
          </a:p>
          <a:p>
            <a:r>
              <a:rPr lang="en-GB" dirty="0" smtClean="0"/>
              <a:t>All creatures great and small,</a:t>
            </a:r>
          </a:p>
          <a:p>
            <a:r>
              <a:rPr lang="en-GB" dirty="0" smtClean="0"/>
              <a:t>All things wise and wonderful:</a:t>
            </a:r>
          </a:p>
          <a:p>
            <a:r>
              <a:rPr lang="en-GB" dirty="0" smtClean="0"/>
              <a:t>The Lord God made them all.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purple-headed mountains,</a:t>
            </a:r>
          </a:p>
          <a:p>
            <a:r>
              <a:rPr lang="en-GB" dirty="0" smtClean="0"/>
              <a:t>The river running by,</a:t>
            </a:r>
          </a:p>
          <a:p>
            <a:r>
              <a:rPr lang="en-GB" dirty="0" smtClean="0"/>
              <a:t>The sunset and the morning</a:t>
            </a:r>
          </a:p>
          <a:p>
            <a:r>
              <a:rPr lang="en-GB" dirty="0" smtClean="0"/>
              <a:t>That brightens up the sky.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All things bright and beautiful,</a:t>
            </a:r>
          </a:p>
          <a:p>
            <a:r>
              <a:rPr lang="en-GB" dirty="0" smtClean="0"/>
              <a:t>All creatures great and small,</a:t>
            </a:r>
          </a:p>
          <a:p>
            <a:r>
              <a:rPr lang="en-GB" dirty="0" smtClean="0"/>
              <a:t>All things wise and wonderful:</a:t>
            </a:r>
          </a:p>
          <a:p>
            <a:r>
              <a:rPr lang="en-GB" dirty="0" smtClean="0"/>
              <a:t>The Lord God made them all.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cold wind in the winter,</a:t>
            </a:r>
          </a:p>
          <a:p>
            <a:r>
              <a:rPr lang="en-GB" dirty="0" smtClean="0"/>
              <a:t>The pleasant summer sun,</a:t>
            </a:r>
          </a:p>
          <a:p>
            <a:r>
              <a:rPr lang="en-GB" dirty="0" smtClean="0"/>
              <a:t>The ripe fruits in the garden,</a:t>
            </a:r>
          </a:p>
          <a:p>
            <a:r>
              <a:rPr lang="en-GB" dirty="0" smtClean="0"/>
              <a:t>He made them every one.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All things bright and beautiful,</a:t>
            </a:r>
          </a:p>
          <a:p>
            <a:r>
              <a:rPr lang="en-GB" dirty="0" smtClean="0"/>
              <a:t>All creatures great and small,</a:t>
            </a:r>
          </a:p>
          <a:p>
            <a:r>
              <a:rPr lang="en-GB" dirty="0" smtClean="0"/>
              <a:t>All things wise and wonderful:</a:t>
            </a:r>
          </a:p>
          <a:p>
            <a:r>
              <a:rPr lang="en-GB" dirty="0" smtClean="0"/>
              <a:t>The Lord God made them all.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tall trees in the greenwood,</a:t>
            </a:r>
          </a:p>
          <a:p>
            <a:r>
              <a:rPr lang="en-GB" dirty="0" smtClean="0"/>
              <a:t>The meadows where we play,</a:t>
            </a:r>
          </a:p>
          <a:p>
            <a:r>
              <a:rPr lang="en-GB" dirty="0" smtClean="0"/>
              <a:t>The rushes by the water,</a:t>
            </a:r>
          </a:p>
          <a:p>
            <a:r>
              <a:rPr lang="en-GB" dirty="0" smtClean="0"/>
              <a:t>To gather every day.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298</Words>
  <Application>Microsoft Office PowerPoint</Application>
  <PresentationFormat>On-screen Show (16:9)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All Things Bright and Beautiful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44</cp:revision>
  <dcterms:created xsi:type="dcterms:W3CDTF">2015-12-30T21:15:25Z</dcterms:created>
  <dcterms:modified xsi:type="dcterms:W3CDTF">2016-01-02T15:25:07Z</dcterms:modified>
</cp:coreProperties>
</file>