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8" r:id="rId5"/>
    <p:sldId id="272" r:id="rId6"/>
    <p:sldId id="273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Alleluia, Alleluia! Hearts to Heaven and Voices Raise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 fontScale="92500" lnSpcReduction="20000"/>
          </a:bodyPr>
          <a:lstStyle/>
          <a:p>
            <a:r>
              <a:rPr lang="en-GB" sz="2400" dirty="0" smtClean="0"/>
              <a:t>Words: Christopher Wordsworth, 1865.</a:t>
            </a:r>
          </a:p>
          <a:p>
            <a:r>
              <a:rPr lang="en-GB" sz="2400" dirty="0" smtClean="0"/>
              <a:t>Music: 'Ode to Joy' Ludwig van Beethoven; Adapted by Edward </a:t>
            </a:r>
          </a:p>
          <a:p>
            <a:r>
              <a:rPr lang="en-GB" sz="2400" dirty="0" smtClean="0"/>
              <a:t>Hodges, 1824. </a:t>
            </a:r>
          </a:p>
          <a:p>
            <a:r>
              <a:rPr lang="en-GB" sz="2400" dirty="0" smtClean="0"/>
              <a:t>Setting: "The Methodist Hymnal", 1905. PD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 Alleluia! Alleluia!</a:t>
            </a:r>
            <a:br>
              <a:rPr lang="en-GB" dirty="0" smtClean="0"/>
            </a:br>
            <a:r>
              <a:rPr lang="en-GB" dirty="0" smtClean="0"/>
              <a:t>Hearts and voice heavenward raise:</a:t>
            </a:r>
            <a:br>
              <a:rPr lang="en-GB" dirty="0" smtClean="0"/>
            </a:br>
            <a:r>
              <a:rPr lang="en-GB" dirty="0" smtClean="0"/>
              <a:t>Sing to God a hymn of gladness,</a:t>
            </a:r>
            <a:br>
              <a:rPr lang="en-GB" dirty="0" smtClean="0"/>
            </a:br>
            <a:r>
              <a:rPr lang="en-GB" dirty="0" smtClean="0"/>
              <a:t>Sing to God a hymn of praise:</a:t>
            </a:r>
            <a:br>
              <a:rPr lang="en-GB" dirty="0" smtClean="0"/>
            </a:br>
            <a:r>
              <a:rPr lang="en-GB" dirty="0" smtClean="0"/>
              <a:t>He, Who on the cross a victim,</a:t>
            </a:r>
            <a:br>
              <a:rPr lang="en-GB" dirty="0" smtClean="0"/>
            </a:br>
            <a:r>
              <a:rPr lang="en-GB" dirty="0" smtClean="0"/>
              <a:t>For the world's salvation bled,</a:t>
            </a:r>
            <a:br>
              <a:rPr lang="en-GB" dirty="0" smtClean="0"/>
            </a:br>
            <a:r>
              <a:rPr lang="en-GB" dirty="0" smtClean="0"/>
              <a:t>Jesus Christ, the King of glory,</a:t>
            </a:r>
            <a:br>
              <a:rPr lang="en-GB" dirty="0" smtClean="0"/>
            </a:br>
            <a:r>
              <a:rPr lang="en-GB" dirty="0" smtClean="0"/>
              <a:t>Now is risen from the dead.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 Now the iron bars are broken,</a:t>
            </a:r>
            <a:br>
              <a:rPr lang="en-GB" dirty="0" smtClean="0"/>
            </a:br>
            <a:r>
              <a:rPr lang="en-GB" dirty="0" smtClean="0"/>
              <a:t>Christ from death to life is born,</a:t>
            </a:r>
            <a:br>
              <a:rPr lang="en-GB" dirty="0" smtClean="0"/>
            </a:br>
            <a:r>
              <a:rPr lang="en-GB" dirty="0" smtClean="0"/>
              <a:t>Glorious life, and life immortal,</a:t>
            </a:r>
            <a:br>
              <a:rPr lang="en-GB" dirty="0" smtClean="0"/>
            </a:br>
            <a:r>
              <a:rPr lang="en-GB" dirty="0" smtClean="0"/>
              <a:t>On this holy Easter morn:</a:t>
            </a:r>
            <a:br>
              <a:rPr lang="en-GB" dirty="0" smtClean="0"/>
            </a:br>
            <a:r>
              <a:rPr lang="en-GB" dirty="0" smtClean="0"/>
              <a:t>Christ has triumphed, and we conquer</a:t>
            </a:r>
            <a:br>
              <a:rPr lang="en-GB" dirty="0" smtClean="0"/>
            </a:br>
            <a:r>
              <a:rPr lang="en-GB" dirty="0" smtClean="0"/>
              <a:t>By His mighty enterprise,</a:t>
            </a:r>
            <a:br>
              <a:rPr lang="en-GB" dirty="0" smtClean="0"/>
            </a:br>
            <a:r>
              <a:rPr lang="en-GB" dirty="0" smtClean="0"/>
              <a:t>We with Him to life eternal</a:t>
            </a:r>
            <a:br>
              <a:rPr lang="en-GB" dirty="0" smtClean="0"/>
            </a:br>
            <a:r>
              <a:rPr lang="en-GB" dirty="0" smtClean="0"/>
              <a:t>By His resurrection rise.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 Christ is risen, Christ the first-fruits</a:t>
            </a:r>
            <a:br>
              <a:rPr lang="en-GB" dirty="0" smtClean="0"/>
            </a:br>
            <a:r>
              <a:rPr lang="en-GB" dirty="0" smtClean="0"/>
              <a:t>Of the holy harvest-field,</a:t>
            </a:r>
            <a:br>
              <a:rPr lang="en-GB" dirty="0" smtClean="0"/>
            </a:br>
            <a:r>
              <a:rPr lang="en-GB" dirty="0" smtClean="0"/>
              <a:t>Which will all its full abundance</a:t>
            </a:r>
            <a:br>
              <a:rPr lang="en-GB" dirty="0" smtClean="0"/>
            </a:br>
            <a:r>
              <a:rPr lang="en-GB" dirty="0" smtClean="0"/>
              <a:t>At His second coming yield:</a:t>
            </a:r>
            <a:br>
              <a:rPr lang="en-GB" dirty="0" smtClean="0"/>
            </a:br>
            <a:r>
              <a:rPr lang="en-GB" dirty="0" smtClean="0"/>
              <a:t>Then the golden ears of harvest</a:t>
            </a:r>
            <a:br>
              <a:rPr lang="en-GB" dirty="0" smtClean="0"/>
            </a:br>
            <a:r>
              <a:rPr lang="en-GB" dirty="0" smtClean="0"/>
              <a:t>Will their heads before Him wave,</a:t>
            </a:r>
            <a:br>
              <a:rPr lang="en-GB" dirty="0" smtClean="0"/>
            </a:br>
            <a:r>
              <a:rPr lang="en-GB" dirty="0" smtClean="0"/>
              <a:t>Ripened by His glorious sunshine</a:t>
            </a:r>
            <a:br>
              <a:rPr lang="en-GB" dirty="0" smtClean="0"/>
            </a:br>
            <a:r>
              <a:rPr lang="en-GB" dirty="0" smtClean="0"/>
              <a:t>From the furrows of the grave.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4 Christ is risen, we are risen!</a:t>
            </a:r>
            <a:br>
              <a:rPr lang="en-GB" dirty="0" smtClean="0"/>
            </a:br>
            <a:r>
              <a:rPr lang="en-GB" dirty="0" smtClean="0"/>
              <a:t>Shed upon us heavenly grace,</a:t>
            </a:r>
            <a:br>
              <a:rPr lang="en-GB" dirty="0" smtClean="0"/>
            </a:br>
            <a:r>
              <a:rPr lang="en-GB" dirty="0" smtClean="0"/>
              <a:t>Rain and dew and gleams of glory</a:t>
            </a:r>
            <a:br>
              <a:rPr lang="en-GB" dirty="0" smtClean="0"/>
            </a:br>
            <a:r>
              <a:rPr lang="en-GB" dirty="0" smtClean="0"/>
              <a:t>From the brightness of Thy face:</a:t>
            </a:r>
            <a:br>
              <a:rPr lang="en-GB" dirty="0" smtClean="0"/>
            </a:br>
            <a:r>
              <a:rPr lang="en-GB" dirty="0" smtClean="0"/>
              <a:t>That, with hearts in heaven dwelling,</a:t>
            </a:r>
            <a:br>
              <a:rPr lang="en-GB" dirty="0" smtClean="0"/>
            </a:br>
            <a:r>
              <a:rPr lang="en-GB" dirty="0" smtClean="0"/>
              <a:t>We on earth may fruitful be,</a:t>
            </a:r>
            <a:br>
              <a:rPr lang="en-GB" dirty="0" smtClean="0"/>
            </a:br>
            <a:r>
              <a:rPr lang="en-GB" dirty="0" smtClean="0"/>
              <a:t>And by angel-hands be gathered,</a:t>
            </a:r>
            <a:br>
              <a:rPr lang="en-GB" dirty="0" smtClean="0"/>
            </a:br>
            <a:r>
              <a:rPr lang="en-GB" dirty="0" smtClean="0"/>
              <a:t>And be ever, Lord, with Thee.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5 Alleluia! Alleluia!</a:t>
            </a:r>
            <a:br>
              <a:rPr lang="en-GB" dirty="0" smtClean="0"/>
            </a:br>
            <a:r>
              <a:rPr lang="en-GB" dirty="0" smtClean="0"/>
              <a:t>Glory be to God on high;</a:t>
            </a:r>
            <a:br>
              <a:rPr lang="en-GB" dirty="0" smtClean="0"/>
            </a:br>
            <a:r>
              <a:rPr lang="en-GB" dirty="0" smtClean="0"/>
              <a:t>Alleluia to the Saviour</a:t>
            </a:r>
            <a:br>
              <a:rPr lang="en-GB" dirty="0" smtClean="0"/>
            </a:br>
            <a:r>
              <a:rPr lang="en-GB" dirty="0" smtClean="0"/>
              <a:t>Who has won the victory;</a:t>
            </a:r>
            <a:br>
              <a:rPr lang="en-GB" dirty="0" smtClean="0"/>
            </a:br>
            <a:r>
              <a:rPr lang="en-GB" dirty="0" smtClean="0"/>
              <a:t>Alleluia to the Spirit,</a:t>
            </a:r>
            <a:br>
              <a:rPr lang="en-GB" dirty="0" smtClean="0"/>
            </a:br>
            <a:r>
              <a:rPr lang="en-GB" dirty="0" smtClean="0"/>
              <a:t>Fount of love and sanctity;</a:t>
            </a:r>
            <a:br>
              <a:rPr lang="en-GB" dirty="0" smtClean="0"/>
            </a:br>
            <a:r>
              <a:rPr lang="en-GB" dirty="0" smtClean="0"/>
              <a:t>Alleluia! Alleluia!</a:t>
            </a:r>
            <a:br>
              <a:rPr lang="en-GB" dirty="0" smtClean="0"/>
            </a:br>
            <a:r>
              <a:rPr lang="en-GB" dirty="0" smtClean="0"/>
              <a:t>To the Triune Majesty.</a:t>
            </a:r>
            <a:br>
              <a:rPr lang="en-GB" dirty="0" smtClean="0"/>
            </a:br>
            <a:r>
              <a:rPr lang="en-GB" smtClean="0"/>
              <a:t>Amen. 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79</Words>
  <Application>Microsoft Office PowerPoint</Application>
  <PresentationFormat>On-screen Show (16:9)</PresentationFormat>
  <Paragraphs>10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Alleluia, Alleluia! Hearts to Heaven and Voices Raise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48</cp:revision>
  <dcterms:created xsi:type="dcterms:W3CDTF">2015-12-30T21:15:25Z</dcterms:created>
  <dcterms:modified xsi:type="dcterms:W3CDTF">2016-01-02T15:48:11Z</dcterms:modified>
</cp:coreProperties>
</file>