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7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Alleluia! Alleluia! Let the Holy Anthem Rise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Music:Traditional</a:t>
            </a:r>
            <a:r>
              <a:rPr lang="en-GB" sz="2400" dirty="0" smtClean="0"/>
              <a:t> American Melody, Harmony: Brian M. Ames</a:t>
            </a:r>
          </a:p>
          <a:p>
            <a:r>
              <a:rPr lang="en-GB" sz="2400" dirty="0" err="1" smtClean="0"/>
              <a:t>Tune:Let</a:t>
            </a:r>
            <a:r>
              <a:rPr lang="en-GB" sz="2400" dirty="0" smtClean="0"/>
              <a:t> the Holy Anthem Rise </a:t>
            </a:r>
            <a:endParaRPr lang="en-GB" sz="2400" dirty="0" smtClean="0"/>
          </a:p>
          <a:p>
            <a:r>
              <a:rPr lang="en-GB" sz="2400" dirty="0" smtClean="0"/>
              <a:t>PD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Alleluia! Alleluia! </a:t>
            </a:r>
          </a:p>
          <a:p>
            <a:r>
              <a:rPr lang="en-GB" dirty="0" smtClean="0"/>
              <a:t>Let the holy anthem rise, </a:t>
            </a:r>
          </a:p>
          <a:p>
            <a:r>
              <a:rPr lang="en-GB" dirty="0" smtClean="0"/>
              <a:t>And the choirs of heaven chant it </a:t>
            </a:r>
          </a:p>
          <a:p>
            <a:r>
              <a:rPr lang="en-GB" dirty="0" smtClean="0"/>
              <a:t>In the temple of the skies; </a:t>
            </a:r>
          </a:p>
          <a:p>
            <a:r>
              <a:rPr lang="en-GB" dirty="0" smtClean="0"/>
              <a:t>Let the mountains skip with gladness, </a:t>
            </a:r>
          </a:p>
          <a:p>
            <a:r>
              <a:rPr lang="en-GB" dirty="0" smtClean="0"/>
              <a:t>And the joyful valleys ring </a:t>
            </a:r>
          </a:p>
          <a:p>
            <a:r>
              <a:rPr lang="en-GB" dirty="0" smtClean="0"/>
              <a:t>With Hosannas in the highest</a:t>
            </a:r>
          </a:p>
          <a:p>
            <a:r>
              <a:rPr lang="en-GB" dirty="0" smtClean="0"/>
              <a:t>To our </a:t>
            </a:r>
            <a:r>
              <a:rPr lang="en-GB" dirty="0" err="1" smtClean="0"/>
              <a:t>Savior</a:t>
            </a:r>
            <a:r>
              <a:rPr lang="en-GB" dirty="0" smtClean="0"/>
              <a:t> and our King.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Alleluia! Alleluia!</a:t>
            </a:r>
          </a:p>
          <a:p>
            <a:r>
              <a:rPr lang="en-GB" dirty="0" smtClean="0"/>
              <a:t>Like the sun from out the wave,</a:t>
            </a:r>
          </a:p>
          <a:p>
            <a:r>
              <a:rPr lang="en-GB" dirty="0" smtClean="0"/>
              <a:t>Christ has risen up in triumph</a:t>
            </a:r>
          </a:p>
          <a:p>
            <a:r>
              <a:rPr lang="en-GB" dirty="0" smtClean="0"/>
              <a:t>From the darkness of the grave,</a:t>
            </a:r>
          </a:p>
          <a:p>
            <a:r>
              <a:rPr lang="en-GB" dirty="0" smtClean="0"/>
              <a:t>Glorious </a:t>
            </a:r>
            <a:r>
              <a:rPr lang="en-GB" dirty="0" err="1" smtClean="0"/>
              <a:t>splendor</a:t>
            </a:r>
            <a:r>
              <a:rPr lang="en-GB" dirty="0" smtClean="0"/>
              <a:t> of the nations,</a:t>
            </a:r>
          </a:p>
          <a:p>
            <a:r>
              <a:rPr lang="en-GB" dirty="0" smtClean="0"/>
              <a:t>And the lamp of endless day;</a:t>
            </a:r>
          </a:p>
          <a:p>
            <a:r>
              <a:rPr lang="en-GB" dirty="0" smtClean="0"/>
              <a:t>Christ the very Lord of glory</a:t>
            </a:r>
          </a:p>
          <a:p>
            <a:r>
              <a:rPr lang="en-GB" dirty="0" smtClean="0"/>
              <a:t>Who is risen up today.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Alleluia! Alleluia!</a:t>
            </a:r>
          </a:p>
          <a:p>
            <a:r>
              <a:rPr lang="en-GB" dirty="0" smtClean="0"/>
              <a:t>Christ has burst our prison bars;</a:t>
            </a:r>
          </a:p>
          <a:p>
            <a:r>
              <a:rPr lang="en-GB" dirty="0" smtClean="0"/>
              <a:t>And has lifted up the portals</a:t>
            </a:r>
          </a:p>
          <a:p>
            <a:r>
              <a:rPr lang="en-GB" dirty="0" smtClean="0"/>
              <a:t>Of our home beyond the stars;</a:t>
            </a:r>
          </a:p>
          <a:p>
            <a:r>
              <a:rPr lang="en-GB" dirty="0" smtClean="0"/>
              <a:t>Now is won for us our freedom,</a:t>
            </a:r>
          </a:p>
          <a:p>
            <a:r>
              <a:rPr lang="en-GB" dirty="0" smtClean="0"/>
              <a:t>Wounded feet our foes have trod;</a:t>
            </a:r>
          </a:p>
          <a:p>
            <a:r>
              <a:rPr lang="en-GB" dirty="0" smtClean="0"/>
              <a:t>Now is purchased back our birthright</a:t>
            </a:r>
          </a:p>
          <a:p>
            <a:r>
              <a:rPr lang="en-GB" dirty="0" smtClean="0"/>
              <a:t>To the kingdom of our God.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Alleluia! Alleluia!</a:t>
            </a:r>
          </a:p>
          <a:p>
            <a:r>
              <a:rPr lang="en-GB" dirty="0" smtClean="0"/>
              <a:t>Blessed Jesus, make us rise</a:t>
            </a:r>
          </a:p>
          <a:p>
            <a:r>
              <a:rPr lang="en-GB" dirty="0" smtClean="0"/>
              <a:t>From the life of this corruption</a:t>
            </a:r>
          </a:p>
          <a:p>
            <a:r>
              <a:rPr lang="en-GB" dirty="0" smtClean="0"/>
              <a:t>To the life that never dies.</a:t>
            </a:r>
          </a:p>
          <a:p>
            <a:r>
              <a:rPr lang="en-GB" dirty="0" smtClean="0"/>
              <a:t>May your glory be our portion,</a:t>
            </a:r>
          </a:p>
          <a:p>
            <a:r>
              <a:rPr lang="en-GB" dirty="0" smtClean="0"/>
              <a:t>When the days of time are past.</a:t>
            </a:r>
          </a:p>
          <a:p>
            <a:r>
              <a:rPr lang="en-GB" dirty="0" smtClean="0"/>
              <a:t>And the dead shall be awakened</a:t>
            </a:r>
          </a:p>
          <a:p>
            <a:r>
              <a:rPr lang="en-GB" dirty="0" smtClean="0"/>
              <a:t>By the trumpet's mighty blast</a:t>
            </a:r>
            <a:r>
              <a:rPr lang="en-GB" dirty="0" smtClean="0"/>
              <a:t>. 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226</Words>
  <Application>Microsoft Office PowerPoint</Application>
  <PresentationFormat>On-screen Show (16:9)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Alleluia! Alleluia! Let the Holy Anthem Rise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45</cp:revision>
  <dcterms:created xsi:type="dcterms:W3CDTF">2015-12-30T21:15:25Z</dcterms:created>
  <dcterms:modified xsi:type="dcterms:W3CDTF">2016-01-02T15:34:48Z</dcterms:modified>
</cp:coreProperties>
</file>