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Alleluia! Alleluia! Let the Holy Anthem Rise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Lyrics: William C. Dix</a:t>
            </a:r>
          </a:p>
          <a:p>
            <a:r>
              <a:rPr lang="en-GB" sz="2400" dirty="0" err="1" smtClean="0"/>
              <a:t>Scripture:Isaiah</a:t>
            </a:r>
            <a:r>
              <a:rPr lang="en-GB" sz="2400" dirty="0" smtClean="0"/>
              <a:t> 66:1-2; Romans 5:17</a:t>
            </a:r>
          </a:p>
          <a:p>
            <a:r>
              <a:rPr lang="en-GB" sz="2400" dirty="0" smtClean="0"/>
              <a:t>Meter: 8.7.8.7 D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Sing to Jesus!</a:t>
            </a:r>
          </a:p>
          <a:p>
            <a:r>
              <a:rPr lang="en-GB" dirty="0" smtClean="0"/>
              <a:t>His the </a:t>
            </a:r>
            <a:r>
              <a:rPr lang="en-GB" dirty="0" err="1" smtClean="0"/>
              <a:t>scepter</a:t>
            </a:r>
            <a:r>
              <a:rPr lang="en-GB" dirty="0" smtClean="0"/>
              <a:t>, His the throne;</a:t>
            </a:r>
          </a:p>
          <a:p>
            <a:r>
              <a:rPr lang="en-GB" dirty="0" smtClean="0"/>
              <a:t>Alleluia! His the triumph,</a:t>
            </a:r>
          </a:p>
          <a:p>
            <a:r>
              <a:rPr lang="en-GB" dirty="0" smtClean="0"/>
              <a:t>His the victory alone!</a:t>
            </a:r>
          </a:p>
          <a:p>
            <a:r>
              <a:rPr lang="en-GB" dirty="0" smtClean="0"/>
              <a:t>Hark! The songs of peaceful Zion</a:t>
            </a:r>
          </a:p>
          <a:p>
            <a:r>
              <a:rPr lang="en-GB" dirty="0" smtClean="0"/>
              <a:t>Thunder like a mighty flood:</a:t>
            </a:r>
          </a:p>
          <a:p>
            <a:r>
              <a:rPr lang="en-GB" dirty="0" smtClean="0"/>
              <a:t>"Jesus out of every nation</a:t>
            </a:r>
          </a:p>
          <a:p>
            <a:r>
              <a:rPr lang="en-GB" dirty="0" smtClean="0"/>
              <a:t>Has redeemed us by His blood."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Not as orphans</a:t>
            </a:r>
          </a:p>
          <a:p>
            <a:r>
              <a:rPr lang="en-GB" dirty="0" smtClean="0"/>
              <a:t>Are we left in sorrow now;</a:t>
            </a:r>
          </a:p>
          <a:p>
            <a:r>
              <a:rPr lang="en-GB" dirty="0" smtClean="0"/>
              <a:t>Alleluia! He is near us;</a:t>
            </a:r>
          </a:p>
          <a:p>
            <a:r>
              <a:rPr lang="en-GB" dirty="0" smtClean="0"/>
              <a:t>Faith believes, nor questions how.</a:t>
            </a:r>
          </a:p>
          <a:p>
            <a:r>
              <a:rPr lang="en-GB" dirty="0" smtClean="0"/>
              <a:t>Though the cloud from sight received Him,</a:t>
            </a:r>
          </a:p>
          <a:p>
            <a:r>
              <a:rPr lang="en-GB" dirty="0" smtClean="0"/>
              <a:t>When the forty days were o'er,</a:t>
            </a:r>
          </a:p>
          <a:p>
            <a:r>
              <a:rPr lang="en-GB" dirty="0" smtClean="0"/>
              <a:t>Shall our hearts forget His promise?-</a:t>
            </a:r>
          </a:p>
          <a:p>
            <a:r>
              <a:rPr lang="en-GB" dirty="0" smtClean="0"/>
              <a:t>"I am with you </a:t>
            </a:r>
            <a:r>
              <a:rPr lang="en-GB" dirty="0" err="1" smtClean="0"/>
              <a:t>evermore</a:t>
            </a:r>
            <a:r>
              <a:rPr lang="en-GB" dirty="0" smtClean="0"/>
              <a:t>."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Bread of angels,</a:t>
            </a:r>
          </a:p>
          <a:p>
            <a:r>
              <a:rPr lang="en-GB" dirty="0" smtClean="0"/>
              <a:t>Here on earth our Food, our Stay;</a:t>
            </a:r>
          </a:p>
          <a:p>
            <a:r>
              <a:rPr lang="en-GB" dirty="0" smtClean="0"/>
              <a:t>Alleluia! Here the humble</a:t>
            </a:r>
          </a:p>
          <a:p>
            <a:r>
              <a:rPr lang="en-GB" dirty="0" smtClean="0"/>
              <a:t>Flee to You from day to day.</a:t>
            </a:r>
          </a:p>
          <a:p>
            <a:r>
              <a:rPr lang="en-GB" dirty="0" smtClean="0"/>
              <a:t>Advocate and Intercessor,</a:t>
            </a:r>
          </a:p>
          <a:p>
            <a:r>
              <a:rPr lang="en-GB" dirty="0" smtClean="0"/>
              <a:t>Earth's Redeemer, hear our plea;</a:t>
            </a:r>
          </a:p>
          <a:p>
            <a:r>
              <a:rPr lang="en-GB" dirty="0" smtClean="0"/>
              <a:t>You, the Lamb, alone we worship,</a:t>
            </a:r>
          </a:p>
          <a:p>
            <a:r>
              <a:rPr lang="en-GB" dirty="0" smtClean="0"/>
              <a:t>You, the Lamb, alone we see.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Alleluia! King eternal,</a:t>
            </a:r>
          </a:p>
          <a:p>
            <a:r>
              <a:rPr lang="en-GB" dirty="0" smtClean="0"/>
              <a:t>Lord omnipotent we own;</a:t>
            </a:r>
          </a:p>
          <a:p>
            <a:r>
              <a:rPr lang="en-GB" dirty="0" smtClean="0"/>
              <a:t>Alleluia! Born of Mary,</a:t>
            </a:r>
          </a:p>
          <a:p>
            <a:r>
              <a:rPr lang="en-GB" dirty="0" smtClean="0"/>
              <a:t>Earth Your footstool, Heav'n Your throne.</a:t>
            </a:r>
          </a:p>
          <a:p>
            <a:r>
              <a:rPr lang="en-GB" dirty="0" smtClean="0"/>
              <a:t>Robed in flesh, the veil You sundered,</a:t>
            </a:r>
          </a:p>
          <a:p>
            <a:r>
              <a:rPr lang="en-GB" dirty="0" smtClean="0"/>
              <a:t>Limitless High Priest we laud-</a:t>
            </a:r>
          </a:p>
          <a:p>
            <a:r>
              <a:rPr lang="en-GB" dirty="0" smtClean="0"/>
              <a:t>You have saved us from destruction,</a:t>
            </a:r>
          </a:p>
          <a:p>
            <a:r>
              <a:rPr lang="en-GB" smtClean="0"/>
              <a:t>You have raised us up to God!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242</Words>
  <Application>Microsoft Office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Alleluia! Alleluia! Let the Holy Anthem Rise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46</cp:revision>
  <dcterms:created xsi:type="dcterms:W3CDTF">2015-12-30T21:15:25Z</dcterms:created>
  <dcterms:modified xsi:type="dcterms:W3CDTF">2016-01-02T15:36:59Z</dcterms:modified>
</cp:coreProperties>
</file>