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2" r:id="rId6"/>
    <p:sldId id="273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 I a Soldier of the Cross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Isaac Watts</a:t>
            </a:r>
          </a:p>
          <a:p>
            <a:r>
              <a:rPr lang="en-GB" sz="2400" dirty="0" err="1" smtClean="0"/>
              <a:t>Scripture:Acts</a:t>
            </a:r>
            <a:r>
              <a:rPr lang="en-GB" sz="2400" dirty="0" smtClean="0"/>
              <a:t> 14:22; 1 Corinthians 16:13</a:t>
            </a:r>
          </a:p>
          <a:p>
            <a:r>
              <a:rPr lang="en-GB" sz="2400" dirty="0" smtClean="0"/>
              <a:t>Meter: 8.6.8.6 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Am I a soldier of the cross,</a:t>
            </a:r>
          </a:p>
          <a:p>
            <a:pPr marL="742950" indent="-742950"/>
            <a:r>
              <a:rPr lang="en-GB" dirty="0" smtClean="0"/>
              <a:t>A </a:t>
            </a:r>
            <a:r>
              <a:rPr lang="en-GB" dirty="0" err="1" smtClean="0"/>
              <a:t>follow'r</a:t>
            </a:r>
            <a:r>
              <a:rPr lang="en-GB" dirty="0" smtClean="0"/>
              <a:t> of the Lamb?</a:t>
            </a:r>
          </a:p>
          <a:p>
            <a:pPr marL="742950" indent="-742950"/>
            <a:r>
              <a:rPr lang="en-GB" dirty="0" smtClean="0"/>
              <a:t>And shall I fear to own His cause,</a:t>
            </a:r>
          </a:p>
          <a:p>
            <a:pPr marL="742950" indent="-742950"/>
            <a:r>
              <a:rPr lang="en-GB" dirty="0" smtClean="0"/>
              <a:t>Or blush to speak His name?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Must I be carried to the skies</a:t>
            </a:r>
          </a:p>
          <a:p>
            <a:r>
              <a:rPr lang="en-GB" dirty="0" smtClean="0"/>
              <a:t>On </a:t>
            </a:r>
            <a:r>
              <a:rPr lang="en-GB" dirty="0" err="1" smtClean="0"/>
              <a:t>flow'ry</a:t>
            </a:r>
            <a:r>
              <a:rPr lang="en-GB" dirty="0" smtClean="0"/>
              <a:t> beds of ease,</a:t>
            </a:r>
          </a:p>
          <a:p>
            <a:r>
              <a:rPr lang="en-GB" dirty="0" smtClean="0"/>
              <a:t>While others fought to win the prize,</a:t>
            </a:r>
          </a:p>
          <a:p>
            <a:r>
              <a:rPr lang="en-GB" dirty="0" smtClean="0"/>
              <a:t>And sailed through bloody seas?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there no foes for me to face?</a:t>
            </a:r>
          </a:p>
          <a:p>
            <a:r>
              <a:rPr lang="en-GB" dirty="0" smtClean="0"/>
              <a:t>Must I not stem the flood?</a:t>
            </a:r>
          </a:p>
          <a:p>
            <a:r>
              <a:rPr lang="en-GB" dirty="0" smtClean="0"/>
              <a:t>Is this vile world a friend to grace,</a:t>
            </a:r>
          </a:p>
          <a:p>
            <a:r>
              <a:rPr lang="en-GB" dirty="0" smtClean="0"/>
              <a:t>To help me on to God?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Sure I must fight if I would reign;</a:t>
            </a:r>
          </a:p>
          <a:p>
            <a:r>
              <a:rPr lang="en-GB" dirty="0" smtClean="0"/>
              <a:t>Increase my courage, Lord;</a:t>
            </a:r>
          </a:p>
          <a:p>
            <a:r>
              <a:rPr lang="en-GB" dirty="0" smtClean="0"/>
              <a:t>I'll bear the toil, endure the pain,</a:t>
            </a:r>
          </a:p>
          <a:p>
            <a:r>
              <a:rPr lang="en-GB" dirty="0" smtClean="0"/>
              <a:t>Supported by Thy Word.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Thy saints in all this glorious war</a:t>
            </a:r>
          </a:p>
          <a:p>
            <a:r>
              <a:rPr lang="en-GB" dirty="0" smtClean="0"/>
              <a:t>Shall conquer, though they die;</a:t>
            </a:r>
          </a:p>
          <a:p>
            <a:r>
              <a:rPr lang="en-GB" dirty="0" smtClean="0"/>
              <a:t>They see the triumph from afar,</a:t>
            </a:r>
          </a:p>
          <a:p>
            <a:r>
              <a:rPr lang="en-GB" dirty="0" smtClean="0"/>
              <a:t>By faith's discerning eye.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that illustrious day shall rise,</a:t>
            </a:r>
          </a:p>
          <a:p>
            <a:r>
              <a:rPr lang="en-GB" dirty="0" smtClean="0"/>
              <a:t>And all Thy armies shine</a:t>
            </a:r>
          </a:p>
          <a:p>
            <a:r>
              <a:rPr lang="en-GB" dirty="0" smtClean="0"/>
              <a:t>In robes of </a:t>
            </a:r>
            <a:r>
              <a:rPr lang="en-GB" dirty="0" err="1" smtClean="0"/>
              <a:t>vict'ry</a:t>
            </a:r>
            <a:r>
              <a:rPr lang="en-GB" dirty="0" smtClean="0"/>
              <a:t> through the skies,</a:t>
            </a:r>
          </a:p>
          <a:p>
            <a:r>
              <a:rPr lang="en-GB" dirty="0" smtClean="0"/>
              <a:t>The glory shall be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192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Am I a Soldier of the Cross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50</cp:revision>
  <dcterms:created xsi:type="dcterms:W3CDTF">2015-12-30T21:15:25Z</dcterms:created>
  <dcterms:modified xsi:type="dcterms:W3CDTF">2016-01-02T15:58:12Z</dcterms:modified>
</cp:coreProperties>
</file>