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69" r:id="rId6"/>
    <p:sldId id="270" r:id="rId7"/>
    <p:sldId id="271" r:id="rId8"/>
    <p:sldId id="27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Amazing Grace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John Newton</a:t>
            </a:r>
          </a:p>
          <a:p>
            <a:r>
              <a:rPr lang="en-GB" sz="2400" dirty="0" err="1" smtClean="0"/>
              <a:t>Scripture:Romans</a:t>
            </a:r>
            <a:r>
              <a:rPr lang="en-GB" sz="2400" dirty="0" smtClean="0"/>
              <a:t> 5:15; Psalm 66:16; John 9:25</a:t>
            </a:r>
          </a:p>
          <a:p>
            <a:r>
              <a:rPr lang="en-GB" sz="2400" dirty="0" smtClean="0"/>
              <a:t>Meter: 8.6.8.6 </a:t>
            </a:r>
            <a:r>
              <a:rPr lang="en-GB" sz="2400" dirty="0" smtClean="0"/>
              <a:t>PD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Amazing grace! How sweet the sound</a:t>
            </a:r>
          </a:p>
          <a:p>
            <a:pPr marL="742950" indent="-742950"/>
            <a:r>
              <a:rPr lang="en-GB" dirty="0" smtClean="0"/>
              <a:t>That saved a wretch like me!</a:t>
            </a:r>
          </a:p>
          <a:p>
            <a:pPr marL="742950" indent="-742950"/>
            <a:r>
              <a:rPr lang="en-GB" dirty="0" smtClean="0"/>
              <a:t>I once was lost, but now am found;</a:t>
            </a:r>
          </a:p>
          <a:p>
            <a:pPr marL="742950" indent="-742950"/>
            <a:r>
              <a:rPr lang="en-GB" dirty="0" smtClean="0"/>
              <a:t>Was blind, but now I see.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'Twas</a:t>
            </a:r>
            <a:r>
              <a:rPr lang="en-GB" dirty="0" smtClean="0"/>
              <a:t> grace that taught my heart to fear,</a:t>
            </a:r>
          </a:p>
          <a:p>
            <a:r>
              <a:rPr lang="en-GB" dirty="0" smtClean="0"/>
              <a:t>And grace my fears relieved;</a:t>
            </a:r>
          </a:p>
          <a:p>
            <a:r>
              <a:rPr lang="en-GB" dirty="0" smtClean="0"/>
              <a:t>How precious did that grace appear</a:t>
            </a:r>
          </a:p>
          <a:p>
            <a:r>
              <a:rPr lang="en-GB" dirty="0" smtClean="0"/>
              <a:t>The hour I first believed.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Through many dangers, toils and snares,</a:t>
            </a:r>
          </a:p>
          <a:p>
            <a:r>
              <a:rPr lang="en-GB" dirty="0" smtClean="0"/>
              <a:t>I have already come;</a:t>
            </a:r>
          </a:p>
          <a:p>
            <a:r>
              <a:rPr lang="en-GB" dirty="0" err="1" smtClean="0"/>
              <a:t>'Tis</a:t>
            </a:r>
            <a:r>
              <a:rPr lang="en-GB" dirty="0" smtClean="0"/>
              <a:t> grace hath brought me safe thus far,</a:t>
            </a:r>
          </a:p>
          <a:p>
            <a:r>
              <a:rPr lang="en-GB" dirty="0" smtClean="0"/>
              <a:t>And grace will lead me home.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Lord has promised good to me,</a:t>
            </a:r>
          </a:p>
          <a:p>
            <a:r>
              <a:rPr lang="en-GB" dirty="0" smtClean="0"/>
              <a:t>His Word my hope secures;</a:t>
            </a:r>
          </a:p>
          <a:p>
            <a:r>
              <a:rPr lang="en-GB" dirty="0" smtClean="0"/>
              <a:t>He will my Shield and Portion be,</a:t>
            </a:r>
          </a:p>
          <a:p>
            <a:r>
              <a:rPr lang="en-GB" dirty="0" smtClean="0"/>
              <a:t>As long as life endures.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Yea, when this flesh and heart shall fail,</a:t>
            </a:r>
          </a:p>
          <a:p>
            <a:r>
              <a:rPr lang="en-GB" dirty="0" smtClean="0"/>
              <a:t>And mortal life shall cease,</a:t>
            </a:r>
          </a:p>
          <a:p>
            <a:r>
              <a:rPr lang="en-GB" dirty="0" smtClean="0"/>
              <a:t>I shall possess, within the veil,</a:t>
            </a:r>
          </a:p>
          <a:p>
            <a:r>
              <a:rPr lang="en-GB" dirty="0" smtClean="0"/>
              <a:t>A life of joy and peace.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earth shall soon dissolve like snow,</a:t>
            </a:r>
          </a:p>
          <a:p>
            <a:r>
              <a:rPr lang="en-GB" dirty="0" smtClean="0"/>
              <a:t>The sun forbear to shine;</a:t>
            </a:r>
          </a:p>
          <a:p>
            <a:r>
              <a:rPr lang="en-GB" dirty="0" smtClean="0"/>
              <a:t>But God, who called me here below,</a:t>
            </a:r>
          </a:p>
          <a:p>
            <a:r>
              <a:rPr lang="en-GB" dirty="0" smtClean="0"/>
              <a:t>Will be forever mine.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we've been there ten thousand years,</a:t>
            </a:r>
          </a:p>
          <a:p>
            <a:r>
              <a:rPr lang="en-GB" dirty="0" smtClean="0"/>
              <a:t>Bright shining as the sun,</a:t>
            </a:r>
          </a:p>
          <a:p>
            <a:r>
              <a:rPr lang="en-GB" dirty="0" smtClean="0"/>
              <a:t>We've no less days to sing God's praise</a:t>
            </a:r>
          </a:p>
          <a:p>
            <a:r>
              <a:rPr lang="en-GB" dirty="0" smtClean="0"/>
              <a:t>Than when we'd first begun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222</Words>
  <Application>Microsoft Office PowerPoint</Application>
  <PresentationFormat>On-screen Show (16:9)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Amazing Grace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51</cp:revision>
  <dcterms:created xsi:type="dcterms:W3CDTF">2015-12-30T21:15:25Z</dcterms:created>
  <dcterms:modified xsi:type="dcterms:W3CDTF">2016-01-02T16:02:24Z</dcterms:modified>
</cp:coreProperties>
</file>