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Ancient of Days 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William </a:t>
            </a:r>
            <a:r>
              <a:rPr lang="en-GB" sz="2400" dirty="0" err="1" smtClean="0"/>
              <a:t>Doane</a:t>
            </a:r>
            <a:r>
              <a:rPr lang="en-GB" sz="2400" dirty="0" smtClean="0"/>
              <a:t>, 1886, 1892. </a:t>
            </a:r>
          </a:p>
          <a:p>
            <a:r>
              <a:rPr lang="en-GB" sz="2400" dirty="0" smtClean="0"/>
              <a:t>Music: J. Albert Jeffrey, 1886</a:t>
            </a:r>
            <a:r>
              <a:rPr lang="en-GB" sz="2400" dirty="0" smtClean="0"/>
              <a:t>.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Ancient of Days, who </a:t>
            </a:r>
            <a:r>
              <a:rPr lang="en-GB" dirty="0" err="1" smtClean="0"/>
              <a:t>sittest</a:t>
            </a:r>
            <a:r>
              <a:rPr lang="en-GB" dirty="0" smtClean="0"/>
              <a:t> </a:t>
            </a:r>
            <a:r>
              <a:rPr lang="en-GB" dirty="0" err="1" smtClean="0"/>
              <a:t>throned</a:t>
            </a:r>
            <a:r>
              <a:rPr lang="en-GB" dirty="0" smtClean="0"/>
              <a:t> in glory,</a:t>
            </a:r>
          </a:p>
          <a:p>
            <a:pPr marL="742950" indent="-742950"/>
            <a:r>
              <a:rPr lang="en-GB" dirty="0" smtClean="0"/>
              <a:t>To Thee all knees are bent, all voices pray;</a:t>
            </a:r>
          </a:p>
          <a:p>
            <a:pPr marL="742950" indent="-742950"/>
            <a:r>
              <a:rPr lang="en-GB" dirty="0" err="1" smtClean="0"/>
              <a:t>Thy</a:t>
            </a:r>
            <a:r>
              <a:rPr lang="en-GB" dirty="0" smtClean="0"/>
              <a:t> love has blessed the wide world's wondrous story</a:t>
            </a:r>
          </a:p>
          <a:p>
            <a:pPr marL="742950" indent="-742950"/>
            <a:r>
              <a:rPr lang="en-GB" dirty="0" smtClean="0"/>
              <a:t>With light and life since Eden's dawning 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</a:t>
            </a:r>
            <a:r>
              <a:rPr lang="en-GB" dirty="0" smtClean="0"/>
              <a:t>Holy Father, who </a:t>
            </a:r>
            <a:r>
              <a:rPr lang="en-GB" dirty="0" err="1" smtClean="0"/>
              <a:t>hadst</a:t>
            </a:r>
            <a:r>
              <a:rPr lang="en-GB" dirty="0" smtClean="0"/>
              <a:t> led Thy children</a:t>
            </a:r>
          </a:p>
          <a:p>
            <a:r>
              <a:rPr lang="en-GB" dirty="0" smtClean="0"/>
              <a:t>In all the ages, with the fire and cloud,</a:t>
            </a:r>
          </a:p>
          <a:p>
            <a:r>
              <a:rPr lang="en-GB" dirty="0" smtClean="0"/>
              <a:t>Through seas dry shod, through weary wastes bewildering;</a:t>
            </a:r>
          </a:p>
          <a:p>
            <a:r>
              <a:rPr lang="en-GB" dirty="0" smtClean="0"/>
              <a:t>To Thee, in reverent love, our hearts are bowed.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Holy Jesus, Prince of Peace and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To Thee we owe the peace that still prevails,</a:t>
            </a:r>
          </a:p>
          <a:p>
            <a:r>
              <a:rPr lang="en-GB" dirty="0" smtClean="0"/>
              <a:t>Stilling the rude wills of men's wild </a:t>
            </a:r>
            <a:r>
              <a:rPr lang="en-GB" dirty="0" err="1" smtClean="0"/>
              <a:t>behavior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calming passion's fierce and stormy gales.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Holy Ghost, the Lord and the </a:t>
            </a:r>
            <a:r>
              <a:rPr lang="en-GB" dirty="0" err="1" smtClean="0"/>
              <a:t>Lifegiver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Thine</a:t>
            </a:r>
            <a:r>
              <a:rPr lang="en-GB" dirty="0" smtClean="0"/>
              <a:t> is the quickening power that gives increase;</a:t>
            </a:r>
          </a:p>
          <a:p>
            <a:r>
              <a:rPr lang="en-GB" dirty="0" smtClean="0"/>
              <a:t>From Thee have flowed, as from a pleasant river,</a:t>
            </a:r>
          </a:p>
          <a:p>
            <a:r>
              <a:rPr lang="en-GB" dirty="0" smtClean="0"/>
              <a:t>Our plenty, wealth, prosperity and peace.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Triune God, with heart and voice adoring,</a:t>
            </a:r>
          </a:p>
          <a:p>
            <a:r>
              <a:rPr lang="en-GB" dirty="0" smtClean="0"/>
              <a:t>Praise we the goodness that doth crown our days;</a:t>
            </a:r>
          </a:p>
          <a:p>
            <a:r>
              <a:rPr lang="en-GB" dirty="0" smtClean="0"/>
              <a:t>Pray we that Thou wilt hear us, still imploring</a:t>
            </a:r>
          </a:p>
          <a:p>
            <a:r>
              <a:rPr lang="en-GB" dirty="0" err="1" smtClean="0"/>
              <a:t>Thy</a:t>
            </a:r>
            <a:r>
              <a:rPr lang="en-GB" dirty="0" smtClean="0"/>
              <a:t> love and </a:t>
            </a:r>
            <a:r>
              <a:rPr lang="en-GB" dirty="0" err="1" smtClean="0"/>
              <a:t>favor</a:t>
            </a:r>
            <a:r>
              <a:rPr lang="en-GB" dirty="0" smtClean="0"/>
              <a:t> kept to us always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219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Ancient of Days 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</cp:revision>
  <dcterms:created xsi:type="dcterms:W3CDTF">2015-12-30T21:15:25Z</dcterms:created>
  <dcterms:modified xsi:type="dcterms:W3CDTF">2016-01-02T16:26:28Z</dcterms:modified>
</cp:coreProperties>
</file>