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8" r:id="rId5"/>
    <p:sldId id="269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And Can It Be That I Should Gain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Words: Charles Wesley, 1738. </a:t>
            </a:r>
          </a:p>
          <a:p>
            <a:r>
              <a:rPr lang="en-GB" sz="2400" dirty="0" smtClean="0"/>
              <a:t>Music: Thomas Campbell, 1825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And can it be that I should gain</a:t>
            </a:r>
          </a:p>
          <a:p>
            <a:pPr marL="742950" indent="-742950"/>
            <a:r>
              <a:rPr lang="en-GB" dirty="0" smtClean="0"/>
              <a:t>An interest in the </a:t>
            </a:r>
            <a:r>
              <a:rPr lang="en-GB" dirty="0" err="1" smtClean="0"/>
              <a:t>Savior's</a:t>
            </a:r>
            <a:r>
              <a:rPr lang="en-GB" dirty="0" smtClean="0"/>
              <a:t> blood?</a:t>
            </a:r>
          </a:p>
          <a:p>
            <a:pPr marL="742950" indent="-742950"/>
            <a:r>
              <a:rPr lang="en-GB" dirty="0" smtClean="0"/>
              <a:t>Died He for me, who caused His pain-</a:t>
            </a:r>
          </a:p>
          <a:p>
            <a:pPr marL="742950" indent="-742950"/>
            <a:r>
              <a:rPr lang="en-GB" dirty="0" smtClean="0"/>
              <a:t>For me, who Him to death pursued?</a:t>
            </a:r>
          </a:p>
          <a:p>
            <a:pPr marL="742950" indent="-742950"/>
            <a:r>
              <a:rPr lang="en-GB" dirty="0" smtClean="0"/>
              <a:t>Amazing love! How can it be,</a:t>
            </a:r>
          </a:p>
          <a:p>
            <a:pPr marL="742950" indent="-742950"/>
            <a:r>
              <a:rPr lang="en-GB" dirty="0" smtClean="0"/>
              <a:t>That Thou, my God, </a:t>
            </a:r>
            <a:r>
              <a:rPr lang="en-GB" dirty="0" err="1" smtClean="0"/>
              <a:t>shouldst</a:t>
            </a:r>
            <a:r>
              <a:rPr lang="en-GB" dirty="0" smtClean="0"/>
              <a:t> die for me?</a:t>
            </a:r>
          </a:p>
          <a:p>
            <a:pPr marL="742950" indent="-742950"/>
            <a:r>
              <a:rPr lang="en-GB" dirty="0" smtClean="0"/>
              <a:t>Amazing love! How can it be,</a:t>
            </a:r>
          </a:p>
          <a:p>
            <a:pPr marL="742950" indent="-742950"/>
            <a:r>
              <a:rPr lang="en-GB" dirty="0" smtClean="0"/>
              <a:t>That Thou, my God, </a:t>
            </a:r>
            <a:r>
              <a:rPr lang="en-GB" dirty="0" err="1" smtClean="0"/>
              <a:t>shouldst</a:t>
            </a:r>
            <a:r>
              <a:rPr lang="en-GB" dirty="0" smtClean="0"/>
              <a:t> die for 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'Tis</a:t>
            </a:r>
            <a:r>
              <a:rPr lang="en-GB" dirty="0" smtClean="0"/>
              <a:t> mystery all: </a:t>
            </a:r>
            <a:r>
              <a:rPr lang="en-GB" dirty="0" err="1" smtClean="0"/>
              <a:t>th'Immortal</a:t>
            </a:r>
            <a:r>
              <a:rPr lang="en-GB" dirty="0" smtClean="0"/>
              <a:t> dies:</a:t>
            </a:r>
          </a:p>
          <a:p>
            <a:r>
              <a:rPr lang="en-GB" dirty="0" smtClean="0"/>
              <a:t>Who can explore His strange design?</a:t>
            </a:r>
          </a:p>
          <a:p>
            <a:r>
              <a:rPr lang="en-GB" dirty="0" smtClean="0"/>
              <a:t>In vain the firstborn seraph tries</a:t>
            </a:r>
          </a:p>
          <a:p>
            <a:r>
              <a:rPr lang="en-GB" dirty="0" smtClean="0"/>
              <a:t>To sound the depths of love divine.</a:t>
            </a:r>
          </a:p>
          <a:p>
            <a:r>
              <a:rPr lang="en-GB" dirty="0" err="1" smtClean="0"/>
              <a:t>'Tis</a:t>
            </a:r>
            <a:r>
              <a:rPr lang="en-GB" dirty="0" smtClean="0"/>
              <a:t> mercy all! Let earth adore,</a:t>
            </a:r>
          </a:p>
          <a:p>
            <a:r>
              <a:rPr lang="en-GB" dirty="0" smtClean="0"/>
              <a:t>Let angel minds inquire no more.</a:t>
            </a:r>
          </a:p>
          <a:p>
            <a:r>
              <a:rPr lang="en-GB" dirty="0" err="1" smtClean="0"/>
              <a:t>'Tis</a:t>
            </a:r>
            <a:r>
              <a:rPr lang="en-GB" dirty="0" smtClean="0"/>
              <a:t> mercy all! Let earth adore;</a:t>
            </a:r>
          </a:p>
          <a:p>
            <a:r>
              <a:rPr lang="en-GB" dirty="0" smtClean="0"/>
              <a:t>Let angel minds inquire no more.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He left His Father's throne above</a:t>
            </a:r>
          </a:p>
          <a:p>
            <a:r>
              <a:rPr lang="en-GB" dirty="0" smtClean="0"/>
              <a:t>So free, so infinite His grace-</a:t>
            </a:r>
          </a:p>
          <a:p>
            <a:r>
              <a:rPr lang="en-GB" dirty="0" smtClean="0"/>
              <a:t>Emptied Himself of all but love,</a:t>
            </a:r>
          </a:p>
          <a:p>
            <a:r>
              <a:rPr lang="en-GB" dirty="0" smtClean="0"/>
              <a:t>And bled for Adam's helpless race:</a:t>
            </a:r>
          </a:p>
          <a:p>
            <a:r>
              <a:rPr lang="en-GB" dirty="0" err="1" smtClean="0"/>
              <a:t>'Tis</a:t>
            </a:r>
            <a:r>
              <a:rPr lang="en-GB" dirty="0" smtClean="0"/>
              <a:t> mercy all, immense and free,</a:t>
            </a:r>
          </a:p>
          <a:p>
            <a:r>
              <a:rPr lang="en-GB" dirty="0" smtClean="0"/>
              <a:t>For O my God, it found out me!</a:t>
            </a:r>
          </a:p>
          <a:p>
            <a:r>
              <a:rPr lang="en-GB" dirty="0" err="1" smtClean="0"/>
              <a:t>'Tis</a:t>
            </a:r>
            <a:r>
              <a:rPr lang="en-GB" dirty="0" smtClean="0"/>
              <a:t> mercy all, immense and free,</a:t>
            </a:r>
          </a:p>
          <a:p>
            <a:r>
              <a:rPr lang="en-GB" dirty="0" smtClean="0"/>
              <a:t>For O my God, it found out me!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Long my imprisoned spirit lay,</a:t>
            </a:r>
          </a:p>
          <a:p>
            <a:r>
              <a:rPr lang="en-GB" dirty="0" smtClean="0"/>
              <a:t>Fast bound in sin and nature's night;</a:t>
            </a:r>
          </a:p>
          <a:p>
            <a:r>
              <a:rPr lang="en-GB" dirty="0" err="1" smtClean="0"/>
              <a:t>Thine</a:t>
            </a:r>
            <a:r>
              <a:rPr lang="en-GB" dirty="0" smtClean="0"/>
              <a:t> eye diffused a quickening ray-</a:t>
            </a:r>
          </a:p>
          <a:p>
            <a:r>
              <a:rPr lang="en-GB" dirty="0" smtClean="0"/>
              <a:t>I woke, the dungeon flamed with light;</a:t>
            </a:r>
          </a:p>
          <a:p>
            <a:r>
              <a:rPr lang="en-GB" dirty="0" smtClean="0"/>
              <a:t>My chains fell off, my heart was free,</a:t>
            </a:r>
          </a:p>
          <a:p>
            <a:r>
              <a:rPr lang="en-GB" dirty="0" smtClean="0"/>
              <a:t>I rose, went forth, and followed Thee.</a:t>
            </a:r>
          </a:p>
          <a:p>
            <a:r>
              <a:rPr lang="en-GB" dirty="0" smtClean="0"/>
              <a:t>My chains fell off, my heart was free,</a:t>
            </a:r>
          </a:p>
          <a:p>
            <a:r>
              <a:rPr lang="en-GB" dirty="0" smtClean="0"/>
              <a:t>I rose, went forth, and followed Thee</a:t>
            </a:r>
            <a:r>
              <a:rPr lang="en-GB" dirty="0" smtClean="0"/>
              <a:t>. </a:t>
            </a:r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285</Words>
  <Application>Microsoft Office PowerPoint</Application>
  <PresentationFormat>On-screen Show (16:9)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And Can It Be That I Should Gain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60</cp:revision>
  <dcterms:created xsi:type="dcterms:W3CDTF">2015-12-30T21:15:25Z</dcterms:created>
  <dcterms:modified xsi:type="dcterms:W3CDTF">2016-01-02T16:46:20Z</dcterms:modified>
</cp:coreProperties>
</file>