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73" r:id="rId6"/>
    <p:sldId id="269" r:id="rId7"/>
    <p:sldId id="274" r:id="rId8"/>
    <p:sldId id="272" r:id="rId9"/>
    <p:sldId id="27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Angel Band</a:t>
            </a:r>
            <a:br>
              <a:rPr lang="en-GB" b="1" dirty="0" smtClean="0"/>
            </a:br>
            <a:r>
              <a:rPr lang="en-GB" b="1" dirty="0" smtClean="0"/>
              <a:t>(Oh, Come, Angel </a:t>
            </a:r>
            <a:r>
              <a:rPr lang="en-GB" b="1" dirty="0" smtClean="0"/>
              <a:t>Band)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Jefferson </a:t>
            </a:r>
            <a:r>
              <a:rPr lang="en-GB" sz="2400" dirty="0" err="1" smtClean="0"/>
              <a:t>Hascall</a:t>
            </a:r>
            <a:r>
              <a:rPr lang="en-GB" sz="2400" dirty="0" smtClean="0"/>
              <a:t>, </a:t>
            </a:r>
            <a:r>
              <a:rPr lang="en-GB" sz="2400" i="1" dirty="0" smtClean="0"/>
              <a:t>pub.</a:t>
            </a:r>
            <a:r>
              <a:rPr lang="en-GB" sz="2400" dirty="0" smtClean="0"/>
              <a:t>1860 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My latest sun is sinking fast,</a:t>
            </a:r>
          </a:p>
          <a:p>
            <a:pPr marL="742950" indent="-742950"/>
            <a:r>
              <a:rPr lang="en-GB" dirty="0" smtClean="0"/>
              <a:t>My race is nearly run;</a:t>
            </a:r>
          </a:p>
          <a:p>
            <a:pPr marL="742950" indent="-742950"/>
            <a:r>
              <a:rPr lang="en-GB" dirty="0" smtClean="0"/>
              <a:t>My strongest trials now are past,</a:t>
            </a:r>
          </a:p>
          <a:p>
            <a:pPr marL="742950" indent="-742950"/>
            <a:r>
              <a:rPr lang="en-GB" dirty="0" smtClean="0"/>
              <a:t>My triumph is begun.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Oh, come, angel band,</a:t>
            </a:r>
          </a:p>
          <a:p>
            <a:r>
              <a:rPr lang="en-GB" dirty="0" smtClean="0"/>
              <a:t>Come and around me stand;</a:t>
            </a:r>
          </a:p>
          <a:p>
            <a:r>
              <a:rPr lang="en-GB" dirty="0" smtClean="0"/>
              <a:t>Oh, bear me away on your snowy wings</a:t>
            </a:r>
          </a:p>
          <a:p>
            <a:r>
              <a:rPr lang="en-GB" dirty="0" smtClean="0"/>
              <a:t>To my eternal home;</a:t>
            </a:r>
          </a:p>
          <a:p>
            <a:r>
              <a:rPr lang="en-GB" dirty="0" smtClean="0"/>
              <a:t>Oh, bear me away on your snowy wings</a:t>
            </a:r>
          </a:p>
          <a:p>
            <a:r>
              <a:rPr lang="en-GB" dirty="0" smtClean="0"/>
              <a:t>To my eternal home.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know I’m near the holy ranks</a:t>
            </a:r>
          </a:p>
          <a:p>
            <a:r>
              <a:rPr lang="en-GB" dirty="0" smtClean="0"/>
              <a:t>Of friends and kindred dear—</a:t>
            </a:r>
          </a:p>
          <a:p>
            <a:r>
              <a:rPr lang="en-GB" dirty="0" smtClean="0"/>
              <a:t>I hear the waves on Jordan’s banks,</a:t>
            </a:r>
          </a:p>
          <a:p>
            <a:r>
              <a:rPr lang="en-GB" dirty="0" smtClean="0"/>
              <a:t>The crossing must be near.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Oh, come, angel band,</a:t>
            </a:r>
          </a:p>
          <a:p>
            <a:r>
              <a:rPr lang="en-GB" dirty="0" smtClean="0"/>
              <a:t>Come and around me stand;</a:t>
            </a:r>
          </a:p>
          <a:p>
            <a:r>
              <a:rPr lang="en-GB" dirty="0" smtClean="0"/>
              <a:t>Oh, bear me away on your snowy wings</a:t>
            </a:r>
          </a:p>
          <a:p>
            <a:r>
              <a:rPr lang="en-GB" dirty="0" smtClean="0"/>
              <a:t>To my eternal home;</a:t>
            </a:r>
          </a:p>
          <a:p>
            <a:r>
              <a:rPr lang="en-GB" dirty="0" smtClean="0"/>
              <a:t>Oh, bear me away on your snowy wings</a:t>
            </a:r>
          </a:p>
          <a:p>
            <a:r>
              <a:rPr lang="en-GB" dirty="0" smtClean="0"/>
              <a:t>To my eternal home.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I’ve almost reached my </a:t>
            </a:r>
            <a:r>
              <a:rPr lang="en-GB" dirty="0" err="1" smtClean="0"/>
              <a:t>heav’nly</a:t>
            </a:r>
            <a:r>
              <a:rPr lang="en-GB" dirty="0" smtClean="0"/>
              <a:t> home,</a:t>
            </a:r>
          </a:p>
          <a:p>
            <a:r>
              <a:rPr lang="en-GB" dirty="0" smtClean="0"/>
              <a:t>My spirit loudly sings;</a:t>
            </a:r>
          </a:p>
          <a:p>
            <a:r>
              <a:rPr lang="en-GB" dirty="0" smtClean="0"/>
              <a:t>Thy holy ones, behold, they come!</a:t>
            </a:r>
          </a:p>
          <a:p>
            <a:r>
              <a:rPr lang="en-GB" dirty="0" smtClean="0"/>
              <a:t>I hear the noise of wings.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Oh, come, angel band,</a:t>
            </a:r>
          </a:p>
          <a:p>
            <a:r>
              <a:rPr lang="en-GB" dirty="0" smtClean="0"/>
              <a:t>Come and around me stand;</a:t>
            </a:r>
          </a:p>
          <a:p>
            <a:r>
              <a:rPr lang="en-GB" dirty="0" smtClean="0"/>
              <a:t>Oh, bear me away on your snowy wings</a:t>
            </a:r>
          </a:p>
          <a:p>
            <a:r>
              <a:rPr lang="en-GB" dirty="0" smtClean="0"/>
              <a:t>To my eternal home;</a:t>
            </a:r>
          </a:p>
          <a:p>
            <a:r>
              <a:rPr lang="en-GB" dirty="0" smtClean="0"/>
              <a:t>Oh, bear me away on your snowy wings</a:t>
            </a:r>
          </a:p>
          <a:p>
            <a:r>
              <a:rPr lang="en-GB" dirty="0" smtClean="0"/>
              <a:t>To my eternal home.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Oh, bear my longing heart to Him,</a:t>
            </a:r>
          </a:p>
          <a:p>
            <a:r>
              <a:rPr lang="en-GB" dirty="0" smtClean="0"/>
              <a:t>Who bled and died for me;</a:t>
            </a:r>
          </a:p>
          <a:p>
            <a:r>
              <a:rPr lang="en-GB" dirty="0" smtClean="0"/>
              <a:t>Whose blood now cleanses from all sin,</a:t>
            </a:r>
          </a:p>
          <a:p>
            <a:r>
              <a:rPr lang="en-GB" dirty="0" smtClean="0"/>
              <a:t>And gives me victory.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Oh, come, angel band,</a:t>
            </a:r>
          </a:p>
          <a:p>
            <a:r>
              <a:rPr lang="en-GB" dirty="0" smtClean="0"/>
              <a:t>Come and around me stand;</a:t>
            </a:r>
          </a:p>
          <a:p>
            <a:r>
              <a:rPr lang="en-GB" dirty="0" smtClean="0"/>
              <a:t>Oh, bear me away on your snowy wings</a:t>
            </a:r>
          </a:p>
          <a:p>
            <a:r>
              <a:rPr lang="en-GB" dirty="0" smtClean="0"/>
              <a:t>To my eternal home;</a:t>
            </a:r>
          </a:p>
          <a:p>
            <a:r>
              <a:rPr lang="en-GB" dirty="0" smtClean="0"/>
              <a:t>Oh, bear me away on your snowy wings</a:t>
            </a:r>
          </a:p>
          <a:p>
            <a:r>
              <a:rPr lang="en-GB" dirty="0" smtClean="0"/>
              <a:t>To my eternal home.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288</Words>
  <Application>Microsoft Office PowerPoint</Application>
  <PresentationFormat>On-screen Show (16:9)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Angel Band (Oh, Come, Angel Band)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61</cp:revision>
  <dcterms:created xsi:type="dcterms:W3CDTF">2015-12-30T21:15:25Z</dcterms:created>
  <dcterms:modified xsi:type="dcterms:W3CDTF">2016-01-02T16:52:34Z</dcterms:modified>
</cp:coreProperties>
</file>