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Angel Voices, Ever Singing </a:t>
            </a:r>
            <a:br>
              <a:rPr lang="en-GB" b="1" dirty="0" smtClean="0"/>
            </a:br>
            <a:r>
              <a:rPr lang="en-GB" b="1" dirty="0" smtClean="0"/>
              <a:t>(Oh, Come, Angel </a:t>
            </a:r>
            <a:r>
              <a:rPr lang="en-GB" b="1" dirty="0" smtClean="0"/>
              <a:t>Band)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Francis </a:t>
            </a:r>
            <a:r>
              <a:rPr lang="en-GB" sz="2400" dirty="0" err="1" smtClean="0"/>
              <a:t>Pott</a:t>
            </a:r>
            <a:r>
              <a:rPr lang="en-GB" sz="2400" dirty="0" smtClean="0"/>
              <a:t>, 1861. </a:t>
            </a:r>
          </a:p>
          <a:p>
            <a:r>
              <a:rPr lang="en-GB" sz="2400" dirty="0" smtClean="0"/>
              <a:t>Music: Arthur Sullivan, 1872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Angel voices, ever singing, round Thy throne of light,</a:t>
            </a:r>
          </a:p>
          <a:p>
            <a:pPr marL="742950" indent="-742950"/>
            <a:r>
              <a:rPr lang="en-GB" dirty="0" smtClean="0"/>
              <a:t>Angel harps, forever ringing, rest not day or night;</a:t>
            </a:r>
          </a:p>
          <a:p>
            <a:pPr marL="742950" indent="-742950"/>
            <a:r>
              <a:rPr lang="en-GB" dirty="0" smtClean="0"/>
              <a:t>Thousands only live to </a:t>
            </a:r>
            <a:r>
              <a:rPr lang="en-GB" dirty="0" smtClean="0"/>
              <a:t>bless</a:t>
            </a:r>
          </a:p>
          <a:p>
            <a:pPr marL="742950" indent="-742950"/>
            <a:r>
              <a:rPr lang="en-GB" dirty="0" smtClean="0"/>
              <a:t>Thee</a:t>
            </a:r>
            <a:r>
              <a:rPr lang="en-GB" dirty="0" smtClean="0"/>
              <a:t>, and confess Thee Lord of might.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 Who </a:t>
            </a:r>
            <a:r>
              <a:rPr lang="en-GB" dirty="0" err="1" smtClean="0"/>
              <a:t>art</a:t>
            </a:r>
            <a:r>
              <a:rPr lang="en-GB" dirty="0" smtClean="0"/>
              <a:t> beyond the farthest mortal eye can scan,</a:t>
            </a:r>
          </a:p>
          <a:p>
            <a:r>
              <a:rPr lang="en-GB" dirty="0" smtClean="0"/>
              <a:t>Can it be that Thou </a:t>
            </a:r>
            <a:r>
              <a:rPr lang="en-GB" dirty="0" err="1" smtClean="0"/>
              <a:t>regardest</a:t>
            </a:r>
            <a:r>
              <a:rPr lang="en-GB" dirty="0" smtClean="0"/>
              <a:t> songs of sinful man?</a:t>
            </a:r>
          </a:p>
          <a:p>
            <a:r>
              <a:rPr lang="en-GB" dirty="0" smtClean="0"/>
              <a:t>Can we feel that Thou art near us and wilt hear us? Yea, we can.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Yea, we know </a:t>
            </a:r>
            <a:r>
              <a:rPr lang="en-GB" dirty="0" err="1" smtClean="0"/>
              <a:t>Thy</a:t>
            </a:r>
            <a:r>
              <a:rPr lang="en-GB" dirty="0" smtClean="0"/>
              <a:t> love rejoices o'er each work of </a:t>
            </a:r>
            <a:r>
              <a:rPr lang="en-GB" dirty="0" err="1" smtClean="0"/>
              <a:t>Thine</a:t>
            </a:r>
            <a:r>
              <a:rPr lang="en-GB" dirty="0" smtClean="0"/>
              <a:t>;</a:t>
            </a:r>
          </a:p>
          <a:p>
            <a:r>
              <a:rPr lang="en-GB" dirty="0" smtClean="0"/>
              <a:t>Thou didst ears and hands and voices for Thy praise combine;</a:t>
            </a:r>
          </a:p>
          <a:p>
            <a:r>
              <a:rPr lang="en-GB" dirty="0" smtClean="0"/>
              <a:t>Craftsman's art and music's measure for Thy pleasure didst design.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Here, great God, today we offer of </a:t>
            </a:r>
            <a:r>
              <a:rPr lang="en-GB" dirty="0" err="1" smtClean="0"/>
              <a:t>Thine</a:t>
            </a:r>
            <a:r>
              <a:rPr lang="en-GB" dirty="0" smtClean="0"/>
              <a:t> own to Thee;</a:t>
            </a:r>
          </a:p>
          <a:p>
            <a:r>
              <a:rPr lang="en-GB" dirty="0" smtClean="0"/>
              <a:t>And for </a:t>
            </a:r>
            <a:r>
              <a:rPr lang="en-GB" dirty="0" err="1" smtClean="0"/>
              <a:t>Thine</a:t>
            </a:r>
            <a:r>
              <a:rPr lang="en-GB" dirty="0" smtClean="0"/>
              <a:t> acceptance proffer, all unworthily,</a:t>
            </a:r>
          </a:p>
          <a:p>
            <a:r>
              <a:rPr lang="en-GB" dirty="0" smtClean="0"/>
              <a:t>Hearts and minds, and hands and voices, in our choicest melody.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Honor</a:t>
            </a:r>
            <a:r>
              <a:rPr lang="en-GB" dirty="0" smtClean="0"/>
              <a:t>, glory, might and merit, </a:t>
            </a:r>
            <a:r>
              <a:rPr lang="en-GB" dirty="0" err="1" smtClean="0"/>
              <a:t>Thine</a:t>
            </a:r>
            <a:r>
              <a:rPr lang="en-GB" dirty="0" smtClean="0"/>
              <a:t> shall ever be,</a:t>
            </a:r>
          </a:p>
          <a:p>
            <a:r>
              <a:rPr lang="en-GB" dirty="0" smtClean="0"/>
              <a:t>Father, Son, and Holy Spirit, blessed Trinity;</a:t>
            </a:r>
          </a:p>
          <a:p>
            <a:r>
              <a:rPr lang="en-GB" dirty="0" smtClean="0"/>
              <a:t>Of the best that Thou hast given Earth and Heaven render Thee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209</Words>
  <Application>Microsoft Office PowerPoint</Application>
  <PresentationFormat>On-screen Show (16:9)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Angel Voices, Ever Singing  (Oh, Come, Angel Band)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62</cp:revision>
  <dcterms:created xsi:type="dcterms:W3CDTF">2015-12-30T21:15:25Z</dcterms:created>
  <dcterms:modified xsi:type="dcterms:W3CDTF">2016-01-02T17:02:15Z</dcterms:modified>
</cp:coreProperties>
</file>