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5" r:id="rId6"/>
    <p:sldId id="274" r:id="rId7"/>
    <p:sldId id="276" r:id="rId8"/>
    <p:sldId id="273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Are Ye Able Said The Master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Elisha A. Hoffman</a:t>
            </a:r>
          </a:p>
          <a:p>
            <a:r>
              <a:rPr lang="en-GB" sz="2400" dirty="0" err="1" smtClean="0"/>
              <a:t>Scripture:Revelation</a:t>
            </a:r>
            <a:r>
              <a:rPr lang="en-GB" sz="2400" dirty="0" smtClean="0"/>
              <a:t> 7:14</a:t>
            </a:r>
          </a:p>
          <a:p>
            <a:r>
              <a:rPr lang="en-GB" sz="2400" dirty="0" smtClean="0"/>
              <a:t>Meter: 11.9.11.9 </a:t>
            </a:r>
            <a:r>
              <a:rPr lang="en-GB" sz="2400" dirty="0" smtClean="0"/>
              <a:t>R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Have you been to Jesus for the cleansing </a:t>
            </a:r>
            <a:r>
              <a:rPr lang="en-GB" dirty="0" err="1" smtClean="0"/>
              <a:t>pow'r</a:t>
            </a:r>
            <a:r>
              <a:rPr lang="en-GB" dirty="0" smtClean="0"/>
              <a:t>?</a:t>
            </a:r>
          </a:p>
          <a:p>
            <a:pPr marL="742950" indent="-742950"/>
            <a:r>
              <a:rPr lang="en-GB" dirty="0" smtClean="0"/>
              <a:t>Are you washed in the blood of the Lamb?</a:t>
            </a:r>
          </a:p>
          <a:p>
            <a:pPr marL="742950" indent="-742950"/>
            <a:r>
              <a:rPr lang="en-GB" dirty="0" smtClean="0"/>
              <a:t>Are you fully trusting in His grace this hour?</a:t>
            </a:r>
          </a:p>
          <a:p>
            <a:pPr marL="742950" indent="-742950"/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Are you washed in the blood,</a:t>
            </a:r>
          </a:p>
          <a:p>
            <a:r>
              <a:rPr lang="en-GB" dirty="0" smtClean="0"/>
              <a:t>In the soul-cleansing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you walking daily by the </a:t>
            </a:r>
            <a:r>
              <a:rPr lang="en-GB" dirty="0" err="1" smtClean="0"/>
              <a:t>Savior's</a:t>
            </a:r>
            <a:r>
              <a:rPr lang="en-GB" dirty="0" smtClean="0"/>
              <a:t> side?</a:t>
            </a:r>
          </a:p>
          <a:p>
            <a:r>
              <a:rPr lang="en-GB" dirty="0" smtClean="0"/>
              <a:t>Are you washed in the blood of the Lamb?</a:t>
            </a:r>
          </a:p>
          <a:p>
            <a:r>
              <a:rPr lang="en-GB" dirty="0" smtClean="0"/>
              <a:t>Do you rest each moment in the Crucified?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Are you washed in the blood,</a:t>
            </a:r>
          </a:p>
          <a:p>
            <a:r>
              <a:rPr lang="en-GB" dirty="0" smtClean="0"/>
              <a:t>In the soul-cleansing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the Bridegroom cometh will your robes be white?</a:t>
            </a:r>
          </a:p>
          <a:p>
            <a:r>
              <a:rPr lang="en-GB" dirty="0" smtClean="0"/>
              <a:t>Are you washed in the blood of the Lamb?</a:t>
            </a:r>
          </a:p>
          <a:p>
            <a:r>
              <a:rPr lang="en-GB" dirty="0" smtClean="0"/>
              <a:t>Will your soul be ready for the mansions bright,</a:t>
            </a:r>
          </a:p>
          <a:p>
            <a:r>
              <a:rPr lang="en-GB" dirty="0" smtClean="0"/>
              <a:t>And be washed in the blood of the Lamb?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Are you washed in the blood,</a:t>
            </a:r>
          </a:p>
          <a:p>
            <a:r>
              <a:rPr lang="en-GB" dirty="0" smtClean="0"/>
              <a:t>In the soul-cleansing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Lay aside the garments that are stained with sin,</a:t>
            </a:r>
          </a:p>
          <a:p>
            <a:r>
              <a:rPr lang="en-GB" dirty="0" smtClean="0"/>
              <a:t>And be washed in the blood of the Lamb;</a:t>
            </a:r>
          </a:p>
          <a:p>
            <a:r>
              <a:rPr lang="en-GB" dirty="0" smtClean="0"/>
              <a:t>There's a fountain flowing for the soul unclean,</a:t>
            </a:r>
          </a:p>
          <a:p>
            <a:r>
              <a:rPr lang="en-GB" dirty="0" smtClean="0"/>
              <a:t>Oh, be washed in the blood of the Lamb!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Are you washed in the blood,</a:t>
            </a:r>
          </a:p>
          <a:p>
            <a:r>
              <a:rPr lang="en-GB" dirty="0" smtClean="0"/>
              <a:t>In the soul-cleansing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</a:t>
            </a:r>
            <a:r>
              <a:rPr lang="en-GB" dirty="0" smtClean="0"/>
              <a:t>?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330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Are Ye Able Said The Master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</cp:revision>
  <dcterms:created xsi:type="dcterms:W3CDTF">2015-12-30T21:15:25Z</dcterms:created>
  <dcterms:modified xsi:type="dcterms:W3CDTF">2016-01-02T17:06:35Z</dcterms:modified>
</cp:coreProperties>
</file>