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5" r:id="rId6"/>
    <p:sldId id="274" r:id="rId7"/>
    <p:sldId id="27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Ask Ye What Great Thing I Know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Johann </a:t>
            </a:r>
            <a:r>
              <a:rPr lang="en-GB" sz="2400" dirty="0" err="1" smtClean="0"/>
              <a:t>Schwedler</a:t>
            </a:r>
            <a:r>
              <a:rPr lang="en-GB" sz="2400" dirty="0" smtClean="0"/>
              <a:t>, 1741. </a:t>
            </a:r>
          </a:p>
          <a:p>
            <a:r>
              <a:rPr lang="en-GB" sz="2400" dirty="0" smtClean="0"/>
              <a:t>Music: César Malan, 1827.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Ask ye what great thing I know,</a:t>
            </a:r>
          </a:p>
          <a:p>
            <a:pPr marL="742950" indent="-742950"/>
            <a:r>
              <a:rPr lang="en-GB" dirty="0" smtClean="0"/>
              <a:t>That delights and stirs me so?</a:t>
            </a:r>
          </a:p>
          <a:p>
            <a:pPr marL="742950" indent="-742950"/>
            <a:r>
              <a:rPr lang="en-GB" dirty="0" smtClean="0"/>
              <a:t>What the high reward I win?</a:t>
            </a:r>
          </a:p>
          <a:p>
            <a:pPr marL="742950" indent="-742950"/>
            <a:r>
              <a:rPr lang="en-GB" dirty="0" err="1" smtClean="0"/>
              <a:t>Whose</a:t>
            </a:r>
            <a:r>
              <a:rPr lang="en-GB" dirty="0" smtClean="0"/>
              <a:t> the Name I glory in?</a:t>
            </a:r>
          </a:p>
          <a:p>
            <a:pPr marL="742950" indent="-742950"/>
            <a:r>
              <a:rPr lang="en-GB" dirty="0" smtClean="0"/>
              <a:t>Jesus Christ, the Crucified.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faith's foundation strong?</a:t>
            </a:r>
          </a:p>
          <a:p>
            <a:r>
              <a:rPr lang="en-GB" dirty="0" smtClean="0"/>
              <a:t>What awakes my heart to song?</a:t>
            </a:r>
          </a:p>
          <a:p>
            <a:r>
              <a:rPr lang="en-GB" dirty="0" smtClean="0"/>
              <a:t>He Who bore my sinful load,</a:t>
            </a:r>
          </a:p>
          <a:p>
            <a:r>
              <a:rPr lang="en-GB" dirty="0" smtClean="0"/>
              <a:t>Purchased for me peace with God,</a:t>
            </a:r>
          </a:p>
          <a:p>
            <a:r>
              <a:rPr lang="en-GB" dirty="0" smtClean="0"/>
              <a:t>Jesus Christ, the Crucified.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is He that makes me wise</a:t>
            </a:r>
          </a:p>
          <a:p>
            <a:r>
              <a:rPr lang="en-GB" dirty="0" smtClean="0"/>
              <a:t>To discern where duty lies?</a:t>
            </a:r>
          </a:p>
          <a:p>
            <a:r>
              <a:rPr lang="en-GB" dirty="0" smtClean="0"/>
              <a:t>Who is He that makes me true</a:t>
            </a:r>
          </a:p>
          <a:p>
            <a:r>
              <a:rPr lang="en-GB" dirty="0" smtClean="0"/>
              <a:t>Duty, when discerned to do,</a:t>
            </a:r>
          </a:p>
          <a:p>
            <a:r>
              <a:rPr lang="en-GB" dirty="0" smtClean="0"/>
              <a:t>Jesus Christ, the Crucified.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defeats my fiercest foes?</a:t>
            </a:r>
          </a:p>
          <a:p>
            <a:r>
              <a:rPr lang="en-GB" dirty="0" smtClean="0"/>
              <a:t>Who consoles my saddest woes?</a:t>
            </a:r>
          </a:p>
          <a:p>
            <a:r>
              <a:rPr lang="en-GB" dirty="0" smtClean="0"/>
              <a:t>Who revives my fainting heart,</a:t>
            </a:r>
          </a:p>
          <a:p>
            <a:r>
              <a:rPr lang="en-GB" dirty="0" smtClean="0"/>
              <a:t>Healing all its hidden smart?</a:t>
            </a:r>
          </a:p>
          <a:p>
            <a:r>
              <a:rPr lang="en-GB" dirty="0" smtClean="0"/>
              <a:t>Jesus Christ, the Crucified.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is life in life to me?</a:t>
            </a:r>
          </a:p>
          <a:p>
            <a:r>
              <a:rPr lang="en-GB" dirty="0" smtClean="0"/>
              <a:t>Who the death of death will be?</a:t>
            </a:r>
          </a:p>
          <a:p>
            <a:r>
              <a:rPr lang="en-GB" dirty="0" smtClean="0"/>
              <a:t>Who will place me on His right,</a:t>
            </a:r>
          </a:p>
          <a:p>
            <a:r>
              <a:rPr lang="en-GB" dirty="0" smtClean="0"/>
              <a:t>With the countless hosts of light?</a:t>
            </a:r>
          </a:p>
          <a:p>
            <a:r>
              <a:rPr lang="en-GB" dirty="0" smtClean="0"/>
              <a:t>Jesus Christ, the Crucified.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that great thing I know;</a:t>
            </a:r>
          </a:p>
          <a:p>
            <a:r>
              <a:rPr lang="en-GB" dirty="0" smtClean="0"/>
              <a:t>This delights and stirs me so;</a:t>
            </a:r>
          </a:p>
          <a:p>
            <a:r>
              <a:rPr lang="en-GB" dirty="0" smtClean="0"/>
              <a:t>Faith in Him Who died to save,</a:t>
            </a:r>
          </a:p>
          <a:p>
            <a:r>
              <a:rPr lang="en-GB" dirty="0" smtClean="0"/>
              <a:t>Him Who triumphed over the grave:</a:t>
            </a:r>
          </a:p>
          <a:p>
            <a:r>
              <a:rPr lang="en-GB" smtClean="0"/>
              <a:t>Jesus Christ, the Crucified.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225</Words>
  <Application>Microsoft Office PowerPoint</Application>
  <PresentationFormat>On-screen Show (16:9)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Ask Ye What Great Thing I Know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71</cp:revision>
  <dcterms:created xsi:type="dcterms:W3CDTF">2015-12-30T21:15:25Z</dcterms:created>
  <dcterms:modified xsi:type="dcterms:W3CDTF">2016-01-02T17:22:07Z</dcterms:modified>
</cp:coreProperties>
</file>