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6" r:id="rId6"/>
    <p:sldId id="275" r:id="rId7"/>
    <p:sldId id="277" r:id="rId8"/>
    <p:sldId id="274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Years I spent in vanity(At Calvary)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William R. Newell</a:t>
            </a:r>
          </a:p>
          <a:p>
            <a:r>
              <a:rPr lang="en-GB" sz="2400" dirty="0" err="1" smtClean="0"/>
              <a:t>Scripture:Luke</a:t>
            </a:r>
            <a:r>
              <a:rPr lang="en-GB" sz="2400" dirty="0" smtClean="0"/>
              <a:t> 23:33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9.9.9.4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Years I spent in vanity and pride,</a:t>
            </a:r>
          </a:p>
          <a:p>
            <a:pPr marL="742950" indent="-742950"/>
            <a:r>
              <a:rPr lang="en-GB" dirty="0" smtClean="0"/>
              <a:t>Caring not my Lord was crucified,</a:t>
            </a:r>
          </a:p>
          <a:p>
            <a:pPr marL="742950" indent="-742950"/>
            <a:r>
              <a:rPr lang="en-GB" dirty="0" smtClean="0"/>
              <a:t>Knowing not it was for me He died</a:t>
            </a:r>
          </a:p>
          <a:p>
            <a:pPr marL="742950" indent="-742950"/>
            <a:r>
              <a:rPr lang="en-GB" dirty="0" smtClean="0"/>
              <a:t>On Calvary.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Mercy there was great, and grace was free;</a:t>
            </a:r>
          </a:p>
          <a:p>
            <a:r>
              <a:rPr lang="en-GB" dirty="0" smtClean="0"/>
              <a:t>Pardon there was multiplied to me;</a:t>
            </a:r>
          </a:p>
          <a:p>
            <a:r>
              <a:rPr lang="en-GB" dirty="0" smtClean="0"/>
              <a:t>There my burdened soul found liberty</a:t>
            </a:r>
          </a:p>
          <a:p>
            <a:r>
              <a:rPr lang="en-GB" dirty="0" smtClean="0"/>
              <a:t>At Calvary.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God's Word at last my sin I learned;</a:t>
            </a:r>
          </a:p>
          <a:p>
            <a:r>
              <a:rPr lang="en-GB" dirty="0" smtClean="0"/>
              <a:t>Then I trembled at the law I'd spurned,</a:t>
            </a:r>
          </a:p>
          <a:p>
            <a:r>
              <a:rPr lang="en-GB" dirty="0" smtClean="0"/>
              <a:t>Till my guilty soul imploring turned</a:t>
            </a:r>
          </a:p>
          <a:p>
            <a:r>
              <a:rPr lang="en-GB" dirty="0" smtClean="0"/>
              <a:t>To Calvary.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Mercy there was great, and grace was free;</a:t>
            </a:r>
          </a:p>
          <a:p>
            <a:r>
              <a:rPr lang="en-GB" dirty="0" smtClean="0"/>
              <a:t>Pardon there was multiplied to me;</a:t>
            </a:r>
          </a:p>
          <a:p>
            <a:r>
              <a:rPr lang="en-GB" dirty="0" smtClean="0"/>
              <a:t>There my burdened soul found liberty</a:t>
            </a:r>
          </a:p>
          <a:p>
            <a:r>
              <a:rPr lang="en-GB" dirty="0" smtClean="0"/>
              <a:t>At Calvary.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I've </a:t>
            </a:r>
            <a:r>
              <a:rPr lang="en-GB" dirty="0" err="1" smtClean="0"/>
              <a:t>giv'n</a:t>
            </a:r>
            <a:r>
              <a:rPr lang="en-GB" dirty="0" smtClean="0"/>
              <a:t> to Jesus everything,</a:t>
            </a:r>
          </a:p>
          <a:p>
            <a:r>
              <a:rPr lang="en-GB" dirty="0" smtClean="0"/>
              <a:t>Now I gladly own Him as my King,</a:t>
            </a:r>
          </a:p>
          <a:p>
            <a:r>
              <a:rPr lang="en-GB" dirty="0" smtClean="0"/>
              <a:t>Now my </a:t>
            </a:r>
            <a:r>
              <a:rPr lang="en-GB" dirty="0" err="1" smtClean="0"/>
              <a:t>raptured</a:t>
            </a:r>
            <a:r>
              <a:rPr lang="en-GB" dirty="0" smtClean="0"/>
              <a:t> soul can only sing</a:t>
            </a:r>
          </a:p>
          <a:p>
            <a:r>
              <a:rPr lang="en-GB" dirty="0" smtClean="0"/>
              <a:t>Of Calvary!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Mercy there was great, and grace was free;</a:t>
            </a:r>
          </a:p>
          <a:p>
            <a:r>
              <a:rPr lang="en-GB" dirty="0" smtClean="0"/>
              <a:t>Pardon there was multiplied to me;</a:t>
            </a:r>
          </a:p>
          <a:p>
            <a:r>
              <a:rPr lang="en-GB" dirty="0" smtClean="0"/>
              <a:t>There my burdened soul found liberty</a:t>
            </a:r>
          </a:p>
          <a:p>
            <a:r>
              <a:rPr lang="en-GB" dirty="0" smtClean="0"/>
              <a:t>At Calvary.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the love that drew salvation's plan!</a:t>
            </a:r>
          </a:p>
          <a:p>
            <a:r>
              <a:rPr lang="en-GB" dirty="0" smtClean="0"/>
              <a:t>Oh, the grace that brought it down to man!</a:t>
            </a:r>
          </a:p>
          <a:p>
            <a:r>
              <a:rPr lang="en-GB" dirty="0" smtClean="0"/>
              <a:t>Oh, the mighty gulf that God did span</a:t>
            </a:r>
          </a:p>
          <a:p>
            <a:r>
              <a:rPr lang="en-GB" dirty="0" smtClean="0"/>
              <a:t>At Calvary!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Mercy there was great, and grace was free;</a:t>
            </a:r>
          </a:p>
          <a:p>
            <a:r>
              <a:rPr lang="en-GB" dirty="0" smtClean="0"/>
              <a:t>Pardon there was multiplied to me;</a:t>
            </a:r>
          </a:p>
          <a:p>
            <a:r>
              <a:rPr lang="en-GB" dirty="0" smtClean="0"/>
              <a:t>There my burdened soul found liberty</a:t>
            </a:r>
          </a:p>
          <a:p>
            <a:r>
              <a:rPr lang="en-GB" dirty="0" smtClean="0"/>
              <a:t>At Calvary.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243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Years I spent in vanity(At Calvary)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74</cp:revision>
  <dcterms:created xsi:type="dcterms:W3CDTF">2015-12-30T21:15:25Z</dcterms:created>
  <dcterms:modified xsi:type="dcterms:W3CDTF">2016-01-02T17:24:23Z</dcterms:modified>
</cp:coreProperties>
</file>