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5" r:id="rId7"/>
    <p:sldId id="268" r:id="rId8"/>
    <p:sldId id="266" r:id="rId9"/>
    <p:sldId id="269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Be Not Afraid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Lyrics: Barney E. Warren</a:t>
            </a:r>
          </a:p>
          <a:p>
            <a:r>
              <a:rPr lang="en-GB" sz="2400" dirty="0" err="1" smtClean="0"/>
              <a:t>Scripture:Mark</a:t>
            </a:r>
            <a:r>
              <a:rPr lang="en-GB" sz="2400" dirty="0" smtClean="0"/>
              <a:t> 6:47-50; John 6:18-20</a:t>
            </a:r>
          </a:p>
          <a:p>
            <a:r>
              <a:rPr lang="en-GB" sz="2400" dirty="0" smtClean="0"/>
              <a:t>Meter: 8.6.8.8.6 </a:t>
            </a:r>
            <a:r>
              <a:rPr lang="en-GB" sz="2400" dirty="0" smtClean="0"/>
              <a:t>R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"Be not afraid, 'tis I, 'tis I,</a:t>
            </a:r>
          </a:p>
          <a:p>
            <a:pPr marL="742950" indent="-742950"/>
            <a:r>
              <a:rPr lang="en-GB" dirty="0" smtClean="0"/>
              <a:t>Though the storm rages wild;</a:t>
            </a:r>
          </a:p>
          <a:p>
            <a:pPr marL="742950" indent="-742950"/>
            <a:r>
              <a:rPr lang="en-GB" dirty="0" smtClean="0"/>
              <a:t>In thy sore need I'm passing by,</a:t>
            </a:r>
          </a:p>
          <a:p>
            <a:pPr marL="742950" indent="-742950"/>
            <a:r>
              <a:rPr lang="en-GB" dirty="0" err="1" smtClean="0"/>
              <a:t>Off'ring</a:t>
            </a:r>
            <a:r>
              <a:rPr lang="en-GB" dirty="0" smtClean="0"/>
              <a:t> to help thee, hear thy cry-</a:t>
            </a:r>
          </a:p>
          <a:p>
            <a:pPr marL="742950" indent="-742950"/>
            <a:r>
              <a:rPr lang="en-GB" dirty="0" smtClean="0"/>
              <a:t>Be of good cheer, My child."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Though wild winds blowing,</a:t>
            </a:r>
          </a:p>
          <a:p>
            <a:r>
              <a:rPr lang="en-GB" dirty="0" smtClean="0"/>
              <a:t>My bark </a:t>
            </a:r>
            <a:r>
              <a:rPr lang="en-GB" dirty="0" err="1" smtClean="0"/>
              <a:t>o'erflowing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rules in earth and sky: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The storm can't harm my trusting soul,</a:t>
            </a:r>
          </a:p>
          <a:p>
            <a:r>
              <a:rPr lang="en-GB" dirty="0" smtClean="0"/>
              <a:t>For Jesus walks the waves that roll;</a:t>
            </a:r>
          </a:p>
          <a:p>
            <a:r>
              <a:rPr lang="en-GB" dirty="0" smtClean="0"/>
              <a:t>His voice I hear, which calms my fear,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I, be not afraid."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 not afraid, 'mid pressing foes,</a:t>
            </a:r>
          </a:p>
          <a:p>
            <a:r>
              <a:rPr lang="en-GB" dirty="0" smtClean="0"/>
              <a:t>Jesus is watching near;</a:t>
            </a:r>
          </a:p>
          <a:p>
            <a:r>
              <a:rPr lang="en-GB" dirty="0" smtClean="0"/>
              <a:t>He all thy deepest sorrow knows,</a:t>
            </a:r>
          </a:p>
          <a:p>
            <a:r>
              <a:rPr lang="en-GB" dirty="0" smtClean="0"/>
              <a:t>Walked every step thy pathway goes;</a:t>
            </a:r>
          </a:p>
          <a:p>
            <a:r>
              <a:rPr lang="en-GB" dirty="0" smtClean="0"/>
              <a:t>Trust Him, then; do not fear.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Though wild winds blowing,</a:t>
            </a:r>
          </a:p>
          <a:p>
            <a:r>
              <a:rPr lang="en-GB" dirty="0" smtClean="0"/>
              <a:t>My bark </a:t>
            </a:r>
            <a:r>
              <a:rPr lang="en-GB" dirty="0" err="1" smtClean="0"/>
              <a:t>o'erflowing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rules in earth and sky: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The storm can't harm my trusting soul,</a:t>
            </a:r>
          </a:p>
          <a:p>
            <a:r>
              <a:rPr lang="en-GB" dirty="0" smtClean="0"/>
              <a:t>For Jesus walks the waves that roll;</a:t>
            </a:r>
          </a:p>
          <a:p>
            <a:r>
              <a:rPr lang="en-GB" dirty="0" smtClean="0"/>
              <a:t>His voice I hear, which calms my fear,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I, be not afraid."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not afraid, He knows thy heart,</a:t>
            </a:r>
          </a:p>
          <a:p>
            <a:r>
              <a:rPr lang="en-GB" dirty="0" smtClean="0"/>
              <a:t>And He doth care for thee;</a:t>
            </a:r>
          </a:p>
          <a:p>
            <a:r>
              <a:rPr lang="en-GB" dirty="0" smtClean="0"/>
              <a:t>Of all thy grief He shares a part,</a:t>
            </a:r>
          </a:p>
          <a:p>
            <a:r>
              <a:rPr lang="en-GB" dirty="0" smtClean="0"/>
              <a:t>Stands by thy side, He'll not depart,</a:t>
            </a:r>
          </a:p>
          <a:p>
            <a:r>
              <a:rPr lang="en-GB" dirty="0" smtClean="0"/>
              <a:t>If thou wilt faithful be.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Though wild winds blowing,</a:t>
            </a:r>
          </a:p>
          <a:p>
            <a:r>
              <a:rPr lang="en-GB" dirty="0" smtClean="0"/>
              <a:t>My bark </a:t>
            </a:r>
            <a:r>
              <a:rPr lang="en-GB" dirty="0" err="1" smtClean="0"/>
              <a:t>o'erflowing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rules in earth and sky: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The storm can't harm my trusting soul,</a:t>
            </a:r>
          </a:p>
          <a:p>
            <a:r>
              <a:rPr lang="en-GB" dirty="0" smtClean="0"/>
              <a:t>For Jesus walks the waves that roll;</a:t>
            </a:r>
          </a:p>
          <a:p>
            <a:r>
              <a:rPr lang="en-GB" dirty="0" smtClean="0"/>
              <a:t>His voice I hear, which calms my fear,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I, be not afraid."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not afraid, O helpless one,</a:t>
            </a:r>
          </a:p>
          <a:p>
            <a:r>
              <a:rPr lang="en-GB" dirty="0" smtClean="0"/>
              <a:t>Trust in His boundless grace;</a:t>
            </a:r>
          </a:p>
          <a:p>
            <a:r>
              <a:rPr lang="en-GB" dirty="0" smtClean="0"/>
              <a:t>Say from the heart, "Thy will be done,</a:t>
            </a:r>
          </a:p>
          <a:p>
            <a:r>
              <a:rPr lang="en-GB" dirty="0" smtClean="0"/>
              <a:t>Finish the work Thou hast begun,</a:t>
            </a:r>
          </a:p>
          <a:p>
            <a:r>
              <a:rPr lang="en-GB" dirty="0" smtClean="0"/>
              <a:t>Bring me to see Thy face."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Though wild winds blowing,</a:t>
            </a:r>
          </a:p>
          <a:p>
            <a:r>
              <a:rPr lang="en-GB" dirty="0" smtClean="0"/>
              <a:t>My bark </a:t>
            </a:r>
            <a:r>
              <a:rPr lang="en-GB" dirty="0" err="1" smtClean="0"/>
              <a:t>o'erflowing</a:t>
            </a:r>
            <a:r>
              <a:rPr lang="en-GB" dirty="0" smtClean="0"/>
              <a:t>,</a:t>
            </a:r>
          </a:p>
          <a:p>
            <a:r>
              <a:rPr lang="en-GB" dirty="0" smtClean="0"/>
              <a:t>God rules in earth and sky:</a:t>
            </a:r>
          </a:p>
          <a:p>
            <a:r>
              <a:rPr lang="en-GB" dirty="0" smtClean="0"/>
              <a:t>"Be not afraid, 'tis I</a:t>
            </a:r>
            <a:r>
              <a:rPr lang="en-GB" dirty="0" smtClean="0"/>
              <a:t>, Be </a:t>
            </a:r>
            <a:r>
              <a:rPr lang="en-GB" dirty="0" smtClean="0"/>
              <a:t>not afraid, 'tis I";</a:t>
            </a:r>
          </a:p>
          <a:p>
            <a:r>
              <a:rPr lang="en-GB" dirty="0" smtClean="0"/>
              <a:t>The storm can't harm my trusting soul,</a:t>
            </a:r>
          </a:p>
          <a:p>
            <a:r>
              <a:rPr lang="en-GB" dirty="0" smtClean="0"/>
              <a:t>For Jesus walks the waves that roll;</a:t>
            </a:r>
          </a:p>
          <a:p>
            <a:r>
              <a:rPr lang="en-GB" dirty="0" smtClean="0"/>
              <a:t>His voice I hear, which calms my fear,</a:t>
            </a:r>
          </a:p>
          <a:p>
            <a:r>
              <a:rPr lang="en-GB" dirty="0" err="1" smtClean="0"/>
              <a:t>'Tis</a:t>
            </a:r>
            <a:r>
              <a:rPr lang="en-GB" dirty="0" smtClean="0"/>
              <a:t> I, be not afraid."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499</Words>
  <Application>Microsoft Office PowerPoint</Application>
  <PresentationFormat>On-screen Show (16:9)</PresentationFormat>
  <Paragraphs>64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Be Not Afraid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84</cp:revision>
  <dcterms:created xsi:type="dcterms:W3CDTF">2015-12-30T21:15:25Z</dcterms:created>
  <dcterms:modified xsi:type="dcterms:W3CDTF">2016-01-04T19:28:36Z</dcterms:modified>
</cp:coreProperties>
</file>