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8" r:id="rId8"/>
    <p:sldId id="266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not dismayed </a:t>
            </a:r>
            <a:r>
              <a:rPr lang="en-GB" b="1" dirty="0" err="1" smtClean="0"/>
              <a:t>whate'er</a:t>
            </a:r>
            <a:r>
              <a:rPr lang="en-GB" b="1" dirty="0" smtClean="0"/>
              <a:t> betide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</a:t>
            </a:r>
            <a:r>
              <a:rPr lang="en-GB" sz="2400" dirty="0" err="1" smtClean="0"/>
              <a:t>Civilla</a:t>
            </a:r>
            <a:r>
              <a:rPr lang="en-GB" sz="2400" dirty="0" smtClean="0"/>
              <a:t> D. Martin (1904)</a:t>
            </a:r>
          </a:p>
          <a:p>
            <a:r>
              <a:rPr lang="en-GB" sz="2400" dirty="0" smtClean="0"/>
              <a:t>Tune: GOD </a:t>
            </a:r>
            <a:r>
              <a:rPr lang="en-GB" sz="2400" dirty="0" smtClean="0"/>
              <a:t>CARES</a:t>
            </a:r>
          </a:p>
          <a:p>
            <a:r>
              <a:rPr lang="en-GB" sz="2400" dirty="0" smtClean="0"/>
              <a:t>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Be not dismayed </a:t>
            </a:r>
            <a:r>
              <a:rPr lang="en-GB" dirty="0" err="1" smtClean="0"/>
              <a:t>whate'er</a:t>
            </a:r>
            <a:r>
              <a:rPr lang="en-GB" dirty="0" smtClean="0"/>
              <a:t> betide,</a:t>
            </a:r>
          </a:p>
          <a:p>
            <a:pPr marL="742950" indent="-742950"/>
            <a:r>
              <a:rPr lang="en-GB" dirty="0" smtClean="0"/>
              <a:t>God will take care of you;</a:t>
            </a:r>
          </a:p>
          <a:p>
            <a:pPr marL="742950" indent="-742950"/>
            <a:r>
              <a:rPr lang="en-GB" dirty="0" smtClean="0"/>
              <a:t>Beneath His wings of love abide,</a:t>
            </a:r>
          </a:p>
          <a:p>
            <a:pPr marL="742950" indent="-742950"/>
            <a:r>
              <a:rPr lang="en-GB" dirty="0" smtClean="0"/>
              <a:t>God will take care of you.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God will take care of you,</a:t>
            </a:r>
          </a:p>
          <a:p>
            <a:r>
              <a:rPr lang="en-GB" dirty="0" smtClean="0"/>
              <a:t>Through </a:t>
            </a:r>
            <a:r>
              <a:rPr lang="en-GB" dirty="0" err="1" smtClean="0"/>
              <a:t>everyday</a:t>
            </a:r>
            <a:r>
              <a:rPr lang="en-GB" dirty="0" smtClean="0"/>
              <a:t>, o'er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Through days of toil when heart doth fail,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When dangers fierce your path assail,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God will take care of you,</a:t>
            </a:r>
          </a:p>
          <a:p>
            <a:r>
              <a:rPr lang="en-GB" dirty="0" smtClean="0"/>
              <a:t>Through </a:t>
            </a:r>
            <a:r>
              <a:rPr lang="en-GB" dirty="0" err="1" smtClean="0"/>
              <a:t>everyday</a:t>
            </a:r>
            <a:r>
              <a:rPr lang="en-GB" dirty="0" smtClean="0"/>
              <a:t>, o'er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All you may need He will provide,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Nothing you ask will be denied,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God will take care of you,</a:t>
            </a:r>
          </a:p>
          <a:p>
            <a:r>
              <a:rPr lang="en-GB" dirty="0" smtClean="0"/>
              <a:t>Through </a:t>
            </a:r>
            <a:r>
              <a:rPr lang="en-GB" dirty="0" err="1" smtClean="0"/>
              <a:t>everyday</a:t>
            </a:r>
            <a:r>
              <a:rPr lang="en-GB" dirty="0" smtClean="0"/>
              <a:t>, o'er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No matter what may be the test,</a:t>
            </a:r>
          </a:p>
          <a:p>
            <a:r>
              <a:rPr lang="en-GB" dirty="0" smtClean="0"/>
              <a:t>God will take care of you;</a:t>
            </a:r>
          </a:p>
          <a:p>
            <a:r>
              <a:rPr lang="en-GB" dirty="0" smtClean="0"/>
              <a:t>Lean, weary one, upon His breast,</a:t>
            </a:r>
          </a:p>
          <a:p>
            <a:r>
              <a:rPr lang="en-GB" dirty="0" smtClean="0"/>
              <a:t>God will take care of you.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God will take care of you,</a:t>
            </a:r>
          </a:p>
          <a:p>
            <a:r>
              <a:rPr lang="en-GB" dirty="0" smtClean="0"/>
              <a:t>Through </a:t>
            </a:r>
            <a:r>
              <a:rPr lang="en-GB" dirty="0" err="1" smtClean="0"/>
              <a:t>everyday</a:t>
            </a:r>
            <a:r>
              <a:rPr lang="en-GB" dirty="0" smtClean="0"/>
              <a:t>, o'er all the way;</a:t>
            </a:r>
          </a:p>
          <a:p>
            <a:r>
              <a:rPr lang="en-GB" dirty="0" smtClean="0"/>
              <a:t>He will take care of you,</a:t>
            </a:r>
          </a:p>
          <a:p>
            <a:r>
              <a:rPr lang="en-GB" dirty="0" smtClean="0"/>
              <a:t>God will take care of you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266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 not dismayed whate'er betide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85</cp:revision>
  <dcterms:created xsi:type="dcterms:W3CDTF">2015-12-30T21:15:25Z</dcterms:created>
  <dcterms:modified xsi:type="dcterms:W3CDTF">2016-01-04T19:32:38Z</dcterms:modified>
</cp:coreProperties>
</file>