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Be still and know that I am God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Anonymous, based on Psalm 46</a:t>
            </a:r>
          </a:p>
          <a:p>
            <a:r>
              <a:rPr lang="en-GB" sz="2400" dirty="0" err="1" smtClean="0"/>
              <a:t>Tune:Be</a:t>
            </a:r>
            <a:r>
              <a:rPr lang="en-GB" sz="2400" dirty="0" smtClean="0"/>
              <a:t> still and know (Unknown) 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Be still and know that I am God,</a:t>
            </a:r>
          </a:p>
          <a:p>
            <a:pPr marL="742950" indent="-742950"/>
            <a:r>
              <a:rPr lang="en-GB" dirty="0" smtClean="0"/>
              <a:t>be still and know that I am God,</a:t>
            </a:r>
          </a:p>
          <a:p>
            <a:pPr marL="742950" indent="-742950"/>
            <a:r>
              <a:rPr lang="en-GB" dirty="0" smtClean="0"/>
              <a:t>be still and know that I am God.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am the Lord that </a:t>
            </a:r>
            <a:r>
              <a:rPr lang="en-GB" dirty="0" err="1" smtClean="0"/>
              <a:t>healeth</a:t>
            </a:r>
            <a:r>
              <a:rPr lang="en-GB" dirty="0" smtClean="0"/>
              <a:t> thee,</a:t>
            </a:r>
          </a:p>
          <a:p>
            <a:r>
              <a:rPr lang="en-GB" dirty="0" smtClean="0"/>
              <a:t>I am the Lord that </a:t>
            </a:r>
            <a:r>
              <a:rPr lang="en-GB" dirty="0" err="1" smtClean="0"/>
              <a:t>healeth</a:t>
            </a:r>
            <a:r>
              <a:rPr lang="en-GB" dirty="0" smtClean="0"/>
              <a:t> thee,</a:t>
            </a:r>
          </a:p>
          <a:p>
            <a:r>
              <a:rPr lang="en-GB" dirty="0" smtClean="0"/>
              <a:t>I am the Lord that </a:t>
            </a:r>
            <a:r>
              <a:rPr lang="en-GB" dirty="0" err="1" smtClean="0"/>
              <a:t>healeth</a:t>
            </a:r>
            <a:r>
              <a:rPr lang="en-GB" dirty="0" smtClean="0"/>
              <a:t> thee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thee, O Lord, I put my trust,</a:t>
            </a:r>
          </a:p>
          <a:p>
            <a:r>
              <a:rPr lang="en-GB" dirty="0" smtClean="0"/>
              <a:t>In thee, O Lord, I put my trust,</a:t>
            </a:r>
          </a:p>
          <a:p>
            <a:r>
              <a:rPr lang="en-GB" dirty="0" smtClean="0"/>
              <a:t>In thee, O Lord, I put my trust. </a:t>
            </a:r>
            <a:endParaRPr lang="en-GB" dirty="0" smtClean="0"/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109</Words>
  <Application>Microsoft Office PowerPoint</Application>
  <PresentationFormat>On-screen Show (16:9)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 still and know that I am God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87</cp:revision>
  <dcterms:created xsi:type="dcterms:W3CDTF">2015-12-30T21:15:25Z</dcterms:created>
  <dcterms:modified xsi:type="dcterms:W3CDTF">2016-01-04T19:35:51Z</dcterms:modified>
</cp:coreProperties>
</file>