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Still, My Soul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Katharina A. von Schlegel</a:t>
            </a:r>
          </a:p>
          <a:p>
            <a:r>
              <a:rPr lang="en-GB" sz="2400" dirty="0" err="1" smtClean="0"/>
              <a:t>Scripture:Psalm</a:t>
            </a:r>
            <a:r>
              <a:rPr lang="en-GB" sz="2400" dirty="0" smtClean="0"/>
              <a:t> 46:10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11.10.11.10.11.10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Be still, my soul: the Lord is on thy side.</a:t>
            </a:r>
          </a:p>
          <a:p>
            <a:pPr marL="742950" indent="-742950"/>
            <a:r>
              <a:rPr lang="en-GB" dirty="0" smtClean="0"/>
              <a:t>Bear patiently the cross of grief or pain.</a:t>
            </a:r>
          </a:p>
          <a:p>
            <a:pPr marL="742950" indent="-742950"/>
            <a:r>
              <a:rPr lang="en-GB" dirty="0" smtClean="0"/>
              <a:t>Leave to thy God to order and provide;</a:t>
            </a:r>
          </a:p>
          <a:p>
            <a:pPr marL="742950" indent="-742950"/>
            <a:r>
              <a:rPr lang="en-GB" dirty="0" smtClean="0"/>
              <a:t>In every change, He faithful will remain.</a:t>
            </a:r>
          </a:p>
          <a:p>
            <a:pPr marL="742950" indent="-742950"/>
            <a:r>
              <a:rPr lang="en-GB" dirty="0" smtClean="0"/>
              <a:t>Be still, my soul: thy best, thy </a:t>
            </a:r>
            <a:r>
              <a:rPr lang="en-GB" dirty="0" err="1" smtClean="0"/>
              <a:t>heav'nly</a:t>
            </a:r>
            <a:r>
              <a:rPr lang="en-GB" dirty="0" smtClean="0"/>
              <a:t> Friend</a:t>
            </a:r>
          </a:p>
          <a:p>
            <a:pPr marL="742950" indent="-742950"/>
            <a:r>
              <a:rPr lang="en-GB" dirty="0" smtClean="0"/>
              <a:t>Through thorny ways leads to a joyful end.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still, my soul: thy God doth undertake</a:t>
            </a:r>
          </a:p>
          <a:p>
            <a:r>
              <a:rPr lang="en-GB" dirty="0" smtClean="0"/>
              <a:t>To guide the future, as He has the past.</a:t>
            </a:r>
          </a:p>
          <a:p>
            <a:r>
              <a:rPr lang="en-GB" dirty="0" err="1" smtClean="0"/>
              <a:t>Thy</a:t>
            </a:r>
            <a:r>
              <a:rPr lang="en-GB" dirty="0" smtClean="0"/>
              <a:t> hope, thy confidence let nothing shake;</a:t>
            </a:r>
          </a:p>
          <a:p>
            <a:r>
              <a:rPr lang="en-GB" dirty="0" smtClean="0"/>
              <a:t>All now mysterious shall be bright at last.</a:t>
            </a:r>
          </a:p>
          <a:p>
            <a:r>
              <a:rPr lang="en-GB" dirty="0" smtClean="0"/>
              <a:t>Be still, my soul: the waves and winds still know</a:t>
            </a:r>
          </a:p>
          <a:p>
            <a:r>
              <a:rPr lang="en-GB" dirty="0" smtClean="0"/>
              <a:t>His voice Who ruled them while He dwelt below.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still, my soul: when dearest friends depart,</a:t>
            </a:r>
          </a:p>
          <a:p>
            <a:r>
              <a:rPr lang="en-GB" dirty="0" smtClean="0"/>
              <a:t>And all is darkened in the </a:t>
            </a:r>
            <a:r>
              <a:rPr lang="en-GB" dirty="0" err="1" smtClean="0"/>
              <a:t>vale</a:t>
            </a:r>
            <a:r>
              <a:rPr lang="en-GB" dirty="0" smtClean="0"/>
              <a:t> of tears,</a:t>
            </a:r>
          </a:p>
          <a:p>
            <a:r>
              <a:rPr lang="en-GB" dirty="0" smtClean="0"/>
              <a:t>Then </a:t>
            </a:r>
            <a:r>
              <a:rPr lang="en-GB" dirty="0" err="1" smtClean="0"/>
              <a:t>shalt</a:t>
            </a:r>
            <a:r>
              <a:rPr lang="en-GB" dirty="0" smtClean="0"/>
              <a:t> thou better know His love, His heart,</a:t>
            </a:r>
          </a:p>
          <a:p>
            <a:r>
              <a:rPr lang="en-GB" dirty="0" smtClean="0"/>
              <a:t>Who comes to soothe thy sorrow and thy fears.</a:t>
            </a:r>
          </a:p>
          <a:p>
            <a:r>
              <a:rPr lang="en-GB" dirty="0" smtClean="0"/>
              <a:t>Be still, my soul: thy Jesus can repay</a:t>
            </a:r>
          </a:p>
          <a:p>
            <a:r>
              <a:rPr lang="en-GB" dirty="0" smtClean="0"/>
              <a:t>From His own fullness all He takes away.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still, my soul: the hour is </a:t>
            </a:r>
            <a:r>
              <a:rPr lang="en-GB" dirty="0" err="1" smtClean="0"/>
              <a:t>hast'ning</a:t>
            </a:r>
            <a:r>
              <a:rPr lang="en-GB" dirty="0" smtClean="0"/>
              <a:t> on</a:t>
            </a:r>
          </a:p>
          <a:p>
            <a:r>
              <a:rPr lang="en-GB" dirty="0" smtClean="0"/>
              <a:t>When we shall be forever with the Lord.</a:t>
            </a:r>
          </a:p>
          <a:p>
            <a:r>
              <a:rPr lang="en-GB" dirty="0" smtClean="0"/>
              <a:t>When disappointment, grief, and fear are gone,</a:t>
            </a:r>
          </a:p>
          <a:p>
            <a:r>
              <a:rPr lang="en-GB" dirty="0" smtClean="0"/>
              <a:t>Sorrow forgot, love's purest joys restored.</a:t>
            </a:r>
          </a:p>
          <a:p>
            <a:r>
              <a:rPr lang="en-GB" dirty="0" smtClean="0"/>
              <a:t>Be still, my soul: when change and tears are past</a:t>
            </a:r>
          </a:p>
          <a:p>
            <a:r>
              <a:rPr lang="en-GB" dirty="0" smtClean="0"/>
              <a:t>All safe and blessed we shall meet at last.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still, my soul: begin the song of praise</a:t>
            </a:r>
          </a:p>
          <a:p>
            <a:r>
              <a:rPr lang="en-GB" dirty="0" smtClean="0"/>
              <a:t>On earth, believing, to Thy Lord on high;</a:t>
            </a:r>
          </a:p>
          <a:p>
            <a:r>
              <a:rPr lang="en-GB" dirty="0" smtClean="0"/>
              <a:t>Acknowledge Him in all thy words and ways,</a:t>
            </a:r>
          </a:p>
          <a:p>
            <a:r>
              <a:rPr lang="en-GB" dirty="0" smtClean="0"/>
              <a:t>So shall He view thee with a well-pleased eye.</a:t>
            </a:r>
          </a:p>
          <a:p>
            <a:r>
              <a:rPr lang="en-GB" dirty="0" smtClean="0"/>
              <a:t>Be still, my soul: the Sun of life divine</a:t>
            </a:r>
          </a:p>
          <a:p>
            <a:r>
              <a:rPr lang="en-GB" dirty="0" smtClean="0"/>
              <a:t>Through passing clouds shall but more brightly shine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323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 Still, My Soul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91</cp:revision>
  <dcterms:created xsi:type="dcterms:W3CDTF">2015-12-30T21:15:25Z</dcterms:created>
  <dcterms:modified xsi:type="dcterms:W3CDTF">2016-01-04T19:42:34Z</dcterms:modified>
</cp:coreProperties>
</file>