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04/01/2016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04/01/2016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04/01/2016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04/01/2016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04/01/2016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04/01/2016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04/01/2016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Be Still</a:t>
            </a:r>
            <a:endParaRPr lang="en-GB" b="1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Lyrics: William </a:t>
            </a:r>
            <a:r>
              <a:rPr lang="en-GB" sz="2400" dirty="0" err="1" smtClean="0"/>
              <a:t>Ebel</a:t>
            </a:r>
            <a:endParaRPr lang="en-GB" sz="2400" dirty="0" smtClean="0"/>
          </a:p>
          <a:p>
            <a:r>
              <a:rPr lang="en-GB" sz="2400" dirty="0" smtClean="0"/>
              <a:t>Scripture:1 Corinthians 10:13; 2 Corinthians 4:17</a:t>
            </a:r>
          </a:p>
          <a:p>
            <a:r>
              <a:rPr lang="en-GB" sz="2400" dirty="0" smtClean="0"/>
              <a:t>Meter: 7.6.7.6.7.7.7.6 </a:t>
            </a:r>
            <a:r>
              <a:rPr lang="en-GB" sz="2400" dirty="0" smtClean="0"/>
              <a:t>PD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742950" indent="-742950"/>
            <a:r>
              <a:rPr lang="en-GB" dirty="0" smtClean="0"/>
              <a:t>Oh, be still, thou soul of mine,</a:t>
            </a:r>
          </a:p>
          <a:p>
            <a:pPr marL="742950" indent="-742950"/>
            <a:r>
              <a:rPr lang="en-GB" dirty="0" smtClean="0"/>
              <a:t>Thou art not forsaken;</a:t>
            </a:r>
          </a:p>
          <a:p>
            <a:pPr marL="742950" indent="-742950"/>
            <a:r>
              <a:rPr lang="en-GB" dirty="0" smtClean="0"/>
              <a:t>Though the </a:t>
            </a:r>
            <a:r>
              <a:rPr lang="en-GB" dirty="0" err="1" smtClean="0"/>
              <a:t>pow'rs</a:t>
            </a:r>
            <a:r>
              <a:rPr lang="en-GB" dirty="0" smtClean="0"/>
              <a:t> of sin may rage,</a:t>
            </a:r>
          </a:p>
          <a:p>
            <a:pPr marL="742950" indent="-742950"/>
            <a:r>
              <a:rPr lang="en-GB" dirty="0" smtClean="0"/>
              <a:t>Thou </a:t>
            </a:r>
            <a:r>
              <a:rPr lang="en-GB" dirty="0" err="1" smtClean="0"/>
              <a:t>shalt</a:t>
            </a:r>
            <a:r>
              <a:rPr lang="en-GB" dirty="0" smtClean="0"/>
              <a:t> be unshaken.</a:t>
            </a:r>
          </a:p>
          <a:p>
            <a:pPr marL="742950" indent="-742950"/>
            <a:r>
              <a:rPr lang="en-GB" dirty="0" smtClean="0"/>
              <a:t>He who gave His life for thee,</a:t>
            </a:r>
          </a:p>
          <a:p>
            <a:pPr marL="742950" indent="-742950"/>
            <a:r>
              <a:rPr lang="en-GB" dirty="0" smtClean="0"/>
              <a:t>Thus permits that thou should be-</a:t>
            </a:r>
          </a:p>
          <a:p>
            <a:pPr marL="742950" indent="-742950"/>
            <a:r>
              <a:rPr lang="en-GB" dirty="0" smtClean="0"/>
              <a:t>For thy good, as thou </a:t>
            </a:r>
            <a:r>
              <a:rPr lang="en-GB" dirty="0" err="1" smtClean="0"/>
              <a:t>shalt</a:t>
            </a:r>
            <a:r>
              <a:rPr lang="en-GB" dirty="0" smtClean="0"/>
              <a:t> see-</a:t>
            </a:r>
          </a:p>
          <a:p>
            <a:pPr marL="742950" indent="-742950"/>
            <a:r>
              <a:rPr lang="en-GB" dirty="0" smtClean="0"/>
              <a:t>Tempted for a season.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Be courageous, firm, and true,</a:t>
            </a:r>
          </a:p>
          <a:p>
            <a:r>
              <a:rPr lang="en-GB" dirty="0" smtClean="0"/>
              <a:t>When life's battle's waging;</a:t>
            </a:r>
          </a:p>
          <a:p>
            <a:r>
              <a:rPr lang="en-GB" dirty="0" smtClean="0"/>
              <a:t>Oh, be still, my soul, and rest,</a:t>
            </a:r>
          </a:p>
          <a:p>
            <a:r>
              <a:rPr lang="en-GB" dirty="0" smtClean="0"/>
              <a:t>When the tempest's raging.</a:t>
            </a:r>
          </a:p>
          <a:p>
            <a:r>
              <a:rPr lang="en-GB" dirty="0" smtClean="0"/>
              <a:t>He who doth our sorrows share,</a:t>
            </a:r>
          </a:p>
          <a:p>
            <a:r>
              <a:rPr lang="en-GB" dirty="0" smtClean="0"/>
              <a:t>In His love and tender care</a:t>
            </a:r>
          </a:p>
          <a:p>
            <a:r>
              <a:rPr lang="en-GB" dirty="0" smtClean="0"/>
              <a:t>Trials more than thou can bear</a:t>
            </a:r>
          </a:p>
          <a:p>
            <a:r>
              <a:rPr lang="en-GB" dirty="0" smtClean="0"/>
              <a:t>Will not let thee suffer.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Why should thou so fearful be,</a:t>
            </a:r>
          </a:p>
          <a:p>
            <a:r>
              <a:rPr lang="en-GB" dirty="0" smtClean="0"/>
              <a:t>At the tempter's roaring?</a:t>
            </a:r>
          </a:p>
          <a:p>
            <a:r>
              <a:rPr lang="en-GB" dirty="0" smtClean="0"/>
              <a:t>Simply trust in God alone,</a:t>
            </a:r>
          </a:p>
          <a:p>
            <a:r>
              <a:rPr lang="en-GB" dirty="0" smtClean="0"/>
              <a:t>Satan's wrath ignoring.</a:t>
            </a:r>
          </a:p>
          <a:p>
            <a:r>
              <a:rPr lang="en-GB" dirty="0" smtClean="0"/>
              <a:t>See God's tenderness, and prove</a:t>
            </a:r>
          </a:p>
          <a:p>
            <a:r>
              <a:rPr lang="en-GB" dirty="0" smtClean="0"/>
              <a:t>With the sainted hosts above,</a:t>
            </a:r>
          </a:p>
          <a:p>
            <a:r>
              <a:rPr lang="en-GB" dirty="0" smtClean="0"/>
              <a:t>His unfailing, wondrous love,</a:t>
            </a:r>
          </a:p>
          <a:p>
            <a:r>
              <a:rPr lang="en-GB" dirty="0" smtClean="0"/>
              <a:t>Ever for thee caring.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Yes, dear Lord, I will be still,</a:t>
            </a:r>
          </a:p>
          <a:p>
            <a:r>
              <a:rPr lang="en-GB" dirty="0" smtClean="0"/>
              <a:t>I will trust Thee ever;</a:t>
            </a:r>
          </a:p>
          <a:p>
            <a:r>
              <a:rPr lang="en-GB" dirty="0" smtClean="0"/>
              <a:t>I'll submit to all Thy will,</a:t>
            </a:r>
          </a:p>
          <a:p>
            <a:r>
              <a:rPr lang="en-GB" dirty="0" smtClean="0"/>
              <a:t>Cling to Thee forever.</a:t>
            </a:r>
          </a:p>
          <a:p>
            <a:r>
              <a:rPr lang="en-GB" dirty="0" smtClean="0"/>
              <a:t>Lord, Thou </a:t>
            </a:r>
            <a:r>
              <a:rPr lang="en-GB" dirty="0" err="1" smtClean="0"/>
              <a:t>knowest</a:t>
            </a:r>
            <a:r>
              <a:rPr lang="en-GB" dirty="0" smtClean="0"/>
              <a:t> what is best,</a:t>
            </a:r>
          </a:p>
          <a:p>
            <a:r>
              <a:rPr lang="en-GB" dirty="0" smtClean="0"/>
              <a:t>Confident in this I'll rest,</a:t>
            </a:r>
          </a:p>
          <a:p>
            <a:r>
              <a:rPr lang="en-GB" dirty="0" smtClean="0"/>
              <a:t>Till I dwell with all the blest,</a:t>
            </a:r>
          </a:p>
          <a:p>
            <a:r>
              <a:rPr lang="en-GB" dirty="0" smtClean="0"/>
              <a:t>And with Thee in heaven.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227</Words>
  <Application>Microsoft Office PowerPoint</Application>
  <PresentationFormat>On-screen Show (16:9)</PresentationFormat>
  <Paragraphs>36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Be Still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93</cp:revision>
  <dcterms:created xsi:type="dcterms:W3CDTF">2015-12-30T21:15:25Z</dcterms:created>
  <dcterms:modified xsi:type="dcterms:W3CDTF">2016-01-04T19:44:37Z</dcterms:modified>
</cp:coreProperties>
</file>