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Be Thou My Vision</a:t>
            </a:r>
            <a:endParaRPr lang="en-GB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Lyrics: </a:t>
            </a:r>
            <a:r>
              <a:rPr lang="en-GB" sz="2400" dirty="0" err="1" smtClean="0"/>
              <a:t>Dallan</a:t>
            </a:r>
            <a:r>
              <a:rPr lang="en-GB" sz="2400" dirty="0" smtClean="0"/>
              <a:t> </a:t>
            </a:r>
            <a:r>
              <a:rPr lang="en-GB" sz="2400" dirty="0" err="1" smtClean="0"/>
              <a:t>Forgaill</a:t>
            </a:r>
            <a:endParaRPr lang="en-GB" sz="2400" dirty="0" smtClean="0"/>
          </a:p>
          <a:p>
            <a:r>
              <a:rPr lang="en-GB" sz="2400" dirty="0" err="1" smtClean="0"/>
              <a:t>Scripture:Ephesians</a:t>
            </a:r>
            <a:r>
              <a:rPr lang="en-GB" sz="2400" dirty="0" smtClean="0"/>
              <a:t> 1:17-23; Colossians 3:11</a:t>
            </a:r>
          </a:p>
          <a:p>
            <a:r>
              <a:rPr lang="en-GB" sz="2400" dirty="0" smtClean="0"/>
              <a:t>Meter: 10.10.10.10 </a:t>
            </a:r>
            <a:r>
              <a:rPr lang="en-GB" sz="2400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Be Thou my Vision, O Lord of my heart;</a:t>
            </a:r>
          </a:p>
          <a:p>
            <a:pPr marL="742950" indent="-742950"/>
            <a:r>
              <a:rPr lang="en-GB" dirty="0" smtClean="0"/>
              <a:t>Naught be all else to me, save that Thou art;</a:t>
            </a:r>
          </a:p>
          <a:p>
            <a:pPr marL="742950" indent="-742950"/>
            <a:r>
              <a:rPr lang="en-GB" dirty="0" smtClean="0"/>
              <a:t>Thou my best Thought, by day or by night,</a:t>
            </a:r>
          </a:p>
          <a:p>
            <a:pPr marL="742950" indent="-742950"/>
            <a:r>
              <a:rPr lang="en-GB" dirty="0" smtClean="0"/>
              <a:t>Waking or sleeping, Thy presence my light.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Be Thou my Wisdom, and Thou my true Word;</a:t>
            </a:r>
          </a:p>
          <a:p>
            <a:r>
              <a:rPr lang="en-GB" dirty="0" smtClean="0"/>
              <a:t>I ever with Thee and Thou with me, Lord;</a:t>
            </a:r>
          </a:p>
          <a:p>
            <a:r>
              <a:rPr lang="en-GB" dirty="0" smtClean="0"/>
              <a:t>Thou my great Father, I Thy true son;</a:t>
            </a:r>
          </a:p>
          <a:p>
            <a:r>
              <a:rPr lang="en-GB" dirty="0" smtClean="0"/>
              <a:t>Thou in me dwelling, and I with Thee one.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Be Thou my battle Shield, Sword for the fight;</a:t>
            </a:r>
          </a:p>
          <a:p>
            <a:r>
              <a:rPr lang="en-GB" dirty="0" smtClean="0"/>
              <a:t>Be Thou my Dignity, Thou my Delight;</a:t>
            </a:r>
          </a:p>
          <a:p>
            <a:r>
              <a:rPr lang="en-GB" dirty="0" smtClean="0"/>
              <a:t>Thou my soul's Shelter, Thou my high </a:t>
            </a:r>
            <a:r>
              <a:rPr lang="en-GB" dirty="0" err="1" smtClean="0"/>
              <a:t>Tow'r</a:t>
            </a:r>
            <a:r>
              <a:rPr lang="en-GB" dirty="0" smtClean="0"/>
              <a:t>:</a:t>
            </a:r>
          </a:p>
          <a:p>
            <a:r>
              <a:rPr lang="en-GB" dirty="0" smtClean="0"/>
              <a:t>Raise Thou me </a:t>
            </a:r>
            <a:r>
              <a:rPr lang="en-GB" dirty="0" err="1" smtClean="0"/>
              <a:t>heav'nward</a:t>
            </a:r>
            <a:r>
              <a:rPr lang="en-GB" dirty="0" smtClean="0"/>
              <a:t>, O </a:t>
            </a:r>
            <a:r>
              <a:rPr lang="en-GB" dirty="0" err="1" smtClean="0"/>
              <a:t>Pow'r</a:t>
            </a:r>
            <a:r>
              <a:rPr lang="en-GB" dirty="0" smtClean="0"/>
              <a:t> of my </a:t>
            </a:r>
            <a:r>
              <a:rPr lang="en-GB" dirty="0" err="1" smtClean="0"/>
              <a:t>pow'r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Riches I heed not, nor man's empty praise,</a:t>
            </a:r>
          </a:p>
          <a:p>
            <a:r>
              <a:rPr lang="en-GB" dirty="0" smtClean="0"/>
              <a:t>Thou mine Inheritance, now and always:</a:t>
            </a:r>
          </a:p>
          <a:p>
            <a:r>
              <a:rPr lang="en-GB" dirty="0" smtClean="0"/>
              <a:t>Thou and Thou only, first in my heart,</a:t>
            </a:r>
          </a:p>
          <a:p>
            <a:r>
              <a:rPr lang="en-GB" dirty="0" smtClean="0"/>
              <a:t>High King of Heaven, my Treasure Thou art</a:t>
            </a:r>
            <a:r>
              <a:rPr lang="en-GB" dirty="0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High King of Heaven, my victory won,</a:t>
            </a:r>
          </a:p>
          <a:p>
            <a:r>
              <a:rPr lang="en-GB" dirty="0" smtClean="0"/>
              <a:t>May I reach Heaven's joys, O bright </a:t>
            </a:r>
            <a:r>
              <a:rPr lang="en-GB" dirty="0" err="1" smtClean="0"/>
              <a:t>Heav'n's</a:t>
            </a:r>
            <a:r>
              <a:rPr lang="en-GB" dirty="0" smtClean="0"/>
              <a:t> Sun!</a:t>
            </a:r>
          </a:p>
          <a:p>
            <a:r>
              <a:rPr lang="en-GB" dirty="0" smtClean="0"/>
              <a:t>Heart of my own heart, </a:t>
            </a:r>
            <a:r>
              <a:rPr lang="en-GB" dirty="0" err="1" smtClean="0"/>
              <a:t>whate'er</a:t>
            </a:r>
            <a:r>
              <a:rPr lang="en-GB" dirty="0" smtClean="0"/>
              <a:t> befall,</a:t>
            </a:r>
          </a:p>
          <a:p>
            <a:r>
              <a:rPr lang="en-GB" dirty="0" smtClean="0"/>
              <a:t>Still be my Vision, O Ruler of all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222</Words>
  <Application>Microsoft Office PowerPoint</Application>
  <PresentationFormat>On-screen Show (16:9)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Be Thou My Vision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94</cp:revision>
  <dcterms:created xsi:type="dcterms:W3CDTF">2015-12-30T21:15:25Z</dcterms:created>
  <dcterms:modified xsi:type="dcterms:W3CDTF">2016-01-04T19:46:43Z</dcterms:modified>
</cp:coreProperties>
</file>