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Because He </a:t>
            </a:r>
            <a:r>
              <a:rPr lang="en-GB" b="1" dirty="0" smtClean="0"/>
              <a:t>Lives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Bill Gaither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God sent His son, they called Him, Jesus;</a:t>
            </a:r>
          </a:p>
          <a:p>
            <a:pPr marL="742950" indent="-742950"/>
            <a:r>
              <a:rPr lang="en-GB" dirty="0" smtClean="0"/>
              <a:t>He came to love, heal and forgive;</a:t>
            </a:r>
          </a:p>
          <a:p>
            <a:pPr marL="742950" indent="-742950"/>
            <a:r>
              <a:rPr lang="en-GB" dirty="0" smtClean="0"/>
              <a:t>He lived and died to buy my pardon,</a:t>
            </a:r>
          </a:p>
          <a:p>
            <a:pPr marL="742950" indent="-742950"/>
            <a:r>
              <a:rPr lang="en-GB" dirty="0" smtClean="0"/>
              <a:t>An empty grave is there to prove my </a:t>
            </a:r>
            <a:r>
              <a:rPr lang="en-GB" dirty="0" err="1" smtClean="0"/>
              <a:t>Savior</a:t>
            </a:r>
            <a:r>
              <a:rPr lang="en-GB" dirty="0" smtClean="0"/>
              <a:t> lives!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Because He lives, I can face tomorrow,</a:t>
            </a:r>
          </a:p>
          <a:p>
            <a:r>
              <a:rPr lang="en-GB" dirty="0" smtClean="0"/>
              <a:t>Because He lives, all fear is gone;</a:t>
            </a:r>
          </a:p>
          <a:p>
            <a:r>
              <a:rPr lang="en-GB" dirty="0" smtClean="0"/>
              <a:t>Because I know He holds the future,</a:t>
            </a:r>
          </a:p>
          <a:p>
            <a:r>
              <a:rPr lang="en-GB" dirty="0" smtClean="0"/>
              <a:t>And life is worth the living,</a:t>
            </a:r>
          </a:p>
          <a:p>
            <a:r>
              <a:rPr lang="en-GB" dirty="0" smtClean="0"/>
              <a:t>Just because He lives!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sweet to hold a newborn baby,</a:t>
            </a:r>
          </a:p>
          <a:p>
            <a:r>
              <a:rPr lang="en-GB" dirty="0" smtClean="0"/>
              <a:t>And feel the pride and joy he brings;</a:t>
            </a:r>
          </a:p>
          <a:p>
            <a:r>
              <a:rPr lang="en-GB" dirty="0" smtClean="0"/>
              <a:t>But greater still the calm assurance:</a:t>
            </a:r>
          </a:p>
          <a:p>
            <a:r>
              <a:rPr lang="en-GB" dirty="0" smtClean="0"/>
              <a:t>This child can face uncertain days because He Lives!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Because He lives, I can face tomorrow,</a:t>
            </a:r>
          </a:p>
          <a:p>
            <a:r>
              <a:rPr lang="en-GB" dirty="0" smtClean="0"/>
              <a:t>Because He lives, all fear is gone;</a:t>
            </a:r>
          </a:p>
          <a:p>
            <a:r>
              <a:rPr lang="en-GB" dirty="0" smtClean="0"/>
              <a:t>Because I know He holds the future,</a:t>
            </a:r>
          </a:p>
          <a:p>
            <a:r>
              <a:rPr lang="en-GB" dirty="0" smtClean="0"/>
              <a:t>And life is worth the living,</a:t>
            </a:r>
          </a:p>
          <a:p>
            <a:r>
              <a:rPr lang="en-GB" dirty="0" smtClean="0"/>
              <a:t>Just because He lives!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And then one day, I'll cross the river,</a:t>
            </a:r>
          </a:p>
          <a:p>
            <a:r>
              <a:rPr lang="en-GB" dirty="0" smtClean="0"/>
              <a:t>I'll fight life's final war with pain;</a:t>
            </a:r>
          </a:p>
          <a:p>
            <a:r>
              <a:rPr lang="en-GB" dirty="0" smtClean="0"/>
              <a:t>And then, as death gives way to victory,</a:t>
            </a:r>
          </a:p>
          <a:p>
            <a:r>
              <a:rPr lang="en-GB" dirty="0" smtClean="0"/>
              <a:t>I'll see the lights of glory and I'll know He lives!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Because He lives, I can face tomorrow,</a:t>
            </a:r>
          </a:p>
          <a:p>
            <a:r>
              <a:rPr lang="en-GB" dirty="0" smtClean="0"/>
              <a:t>Because He lives, all fear is gone;</a:t>
            </a:r>
          </a:p>
          <a:p>
            <a:r>
              <a:rPr lang="en-GB" dirty="0" smtClean="0"/>
              <a:t>Because I know He holds the future,</a:t>
            </a:r>
          </a:p>
          <a:p>
            <a:r>
              <a:rPr lang="en-GB" dirty="0" smtClean="0"/>
              <a:t>And life is worth the living,</a:t>
            </a:r>
          </a:p>
          <a:p>
            <a:r>
              <a:rPr lang="en-GB" dirty="0" smtClean="0"/>
              <a:t>Just because He lives!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236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Because He Lives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100</cp:revision>
  <dcterms:created xsi:type="dcterms:W3CDTF">2015-12-30T21:15:25Z</dcterms:created>
  <dcterms:modified xsi:type="dcterms:W3CDTF">2016-01-04T19:56:18Z</dcterms:modified>
</cp:coreProperties>
</file>