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Beyond the Sunset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Josephine Pollard</a:t>
            </a:r>
          </a:p>
          <a:p>
            <a:r>
              <a:rPr lang="en-GB" sz="2400" b="1" dirty="0" err="1" smtClean="0"/>
              <a:t>Scripture:Revelation</a:t>
            </a:r>
            <a:r>
              <a:rPr lang="en-GB" sz="2400" b="1" dirty="0" smtClean="0"/>
              <a:t> 21:18</a:t>
            </a:r>
          </a:p>
          <a:p>
            <a:r>
              <a:rPr lang="en-GB" sz="2400" b="1" dirty="0" smtClean="0"/>
              <a:t>Meter: 8.8.8.8 </a:t>
            </a:r>
            <a:r>
              <a:rPr lang="en-GB" sz="2400" b="1" dirty="0" smtClean="0"/>
              <a:t>D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Beyond the sunset's radiant glow</a:t>
            </a:r>
          </a:p>
          <a:p>
            <a:pPr marL="742950" indent="-742950"/>
            <a:r>
              <a:rPr lang="en-GB" dirty="0" smtClean="0"/>
              <a:t>There is a brighter world, I know,</a:t>
            </a:r>
          </a:p>
          <a:p>
            <a:pPr marL="742950" indent="-742950"/>
            <a:r>
              <a:rPr lang="en-GB" dirty="0" smtClean="0"/>
              <a:t>Where golden glories ever shine,</a:t>
            </a:r>
          </a:p>
          <a:p>
            <a:pPr marL="742950" indent="-742950"/>
            <a:r>
              <a:rPr lang="en-GB" dirty="0" smtClean="0"/>
              <a:t>Beyond the thought of day's decline.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Beyond the sunset's radiant glow,</a:t>
            </a:r>
          </a:p>
          <a:p>
            <a:r>
              <a:rPr lang="en-GB" dirty="0" smtClean="0"/>
              <a:t>There is a brighter world, I know;</a:t>
            </a:r>
          </a:p>
          <a:p>
            <a:r>
              <a:rPr lang="en-GB" dirty="0" smtClean="0"/>
              <a:t>Beyond the sunset I may spend</a:t>
            </a:r>
          </a:p>
          <a:p>
            <a:r>
              <a:rPr lang="en-GB" dirty="0" smtClean="0"/>
              <a:t>Delightful days that never end.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Beyond the sunset's purple rim,</a:t>
            </a:r>
          </a:p>
          <a:p>
            <a:r>
              <a:rPr lang="en-GB" dirty="0" smtClean="0"/>
              <a:t>Beyond the twilight, deep and dim,</a:t>
            </a:r>
          </a:p>
          <a:p>
            <a:r>
              <a:rPr lang="en-GB" dirty="0" smtClean="0"/>
              <a:t>Where clouds and darkness never come,</a:t>
            </a:r>
          </a:p>
          <a:p>
            <a:r>
              <a:rPr lang="en-GB" dirty="0" smtClean="0"/>
              <a:t>My soul shall find its </a:t>
            </a:r>
            <a:r>
              <a:rPr lang="en-GB" dirty="0" err="1" smtClean="0"/>
              <a:t>heav'nly</a:t>
            </a:r>
            <a:r>
              <a:rPr lang="en-GB" dirty="0" smtClean="0"/>
              <a:t> home.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Beyond the sunset's radiant glow,</a:t>
            </a:r>
          </a:p>
          <a:p>
            <a:r>
              <a:rPr lang="en-GB" dirty="0" smtClean="0"/>
              <a:t>There is a brighter world, I know;</a:t>
            </a:r>
          </a:p>
          <a:p>
            <a:r>
              <a:rPr lang="en-GB" dirty="0" smtClean="0"/>
              <a:t>Beyond the sunset I may spend</a:t>
            </a:r>
          </a:p>
          <a:p>
            <a:r>
              <a:rPr lang="en-GB" dirty="0" smtClean="0"/>
              <a:t>Delightful days that never end.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Beyond the desert, dark and </a:t>
            </a:r>
            <a:r>
              <a:rPr lang="en-GB" dirty="0" err="1" smtClean="0"/>
              <a:t>drear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golden city will appear;</a:t>
            </a:r>
          </a:p>
          <a:p>
            <a:r>
              <a:rPr lang="en-GB" dirty="0" smtClean="0"/>
              <a:t>And morning's lovely beams arise</a:t>
            </a:r>
          </a:p>
          <a:p>
            <a:r>
              <a:rPr lang="en-GB" dirty="0" smtClean="0"/>
              <a:t>Upon my mansion in the skies.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Beyond the sunset's radiant glow,</a:t>
            </a:r>
          </a:p>
          <a:p>
            <a:r>
              <a:rPr lang="en-GB" dirty="0" smtClean="0"/>
              <a:t>There is a brighter world, I know;</a:t>
            </a:r>
          </a:p>
          <a:p>
            <a:r>
              <a:rPr lang="en-GB" dirty="0" smtClean="0"/>
              <a:t>Beyond the sunset I may spend</a:t>
            </a:r>
          </a:p>
          <a:p>
            <a:r>
              <a:rPr lang="en-GB" dirty="0" smtClean="0"/>
              <a:t>Delightful days that never end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184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Beyond the Sunset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104</cp:revision>
  <dcterms:created xsi:type="dcterms:W3CDTF">2015-12-30T21:15:25Z</dcterms:created>
  <dcterms:modified xsi:type="dcterms:W3CDTF">2016-01-04T21:08:15Z</dcterms:modified>
</cp:coreProperties>
</file>