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BIND US TOGETHER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Bob Gillman</a:t>
            </a:r>
          </a:p>
          <a:p>
            <a:r>
              <a:rPr lang="en-GB" sz="2400" b="1" dirty="0" err="1" smtClean="0"/>
              <a:t>ThankYou</a:t>
            </a:r>
            <a:r>
              <a:rPr lang="en-GB" sz="2400" b="1" dirty="0" smtClean="0"/>
              <a:t> Music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Lord, Bind us together</a:t>
            </a:r>
          </a:p>
          <a:p>
            <a:pPr marL="742950" indent="-742950"/>
            <a:r>
              <a:rPr lang="en-GB" dirty="0" smtClean="0"/>
              <a:t>With cords that cannot be broken.</a:t>
            </a:r>
          </a:p>
          <a:p>
            <a:pPr marL="742950" indent="-742950"/>
            <a:r>
              <a:rPr lang="en-GB" dirty="0" smtClean="0"/>
              <a:t>Bind us together, Lord,</a:t>
            </a:r>
          </a:p>
          <a:p>
            <a:pPr marL="742950" indent="-742950"/>
            <a:r>
              <a:rPr lang="en-GB" dirty="0" smtClean="0"/>
              <a:t>Bind us together,</a:t>
            </a:r>
          </a:p>
          <a:p>
            <a:pPr marL="742950" indent="-742950"/>
            <a:r>
              <a:rPr lang="en-GB" dirty="0" smtClean="0"/>
              <a:t>Bind us together with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only one God,</a:t>
            </a:r>
          </a:p>
          <a:p>
            <a:r>
              <a:rPr lang="en-GB" dirty="0" smtClean="0"/>
              <a:t>There is only one King;</a:t>
            </a:r>
          </a:p>
          <a:p>
            <a:r>
              <a:rPr lang="en-GB" dirty="0" smtClean="0"/>
              <a:t>There is only one Body,</a:t>
            </a:r>
          </a:p>
          <a:p>
            <a:r>
              <a:rPr lang="en-GB" dirty="0" smtClean="0"/>
              <a:t>That is why we sing: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Lord, Bind us together</a:t>
            </a:r>
          </a:p>
          <a:p>
            <a:r>
              <a:rPr lang="en-GB" dirty="0" smtClean="0"/>
              <a:t>With cords that cannot be broken.</a:t>
            </a:r>
          </a:p>
          <a:p>
            <a:r>
              <a:rPr lang="en-GB" dirty="0" smtClean="0"/>
              <a:t>Bind us together, Lord,</a:t>
            </a:r>
          </a:p>
          <a:p>
            <a:r>
              <a:rPr lang="en-GB" dirty="0" smtClean="0"/>
              <a:t>Bind us together,</a:t>
            </a:r>
          </a:p>
          <a:p>
            <a:r>
              <a:rPr lang="en-GB" dirty="0" smtClean="0"/>
              <a:t>Bind us together with love.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Made for the glory of God,</a:t>
            </a:r>
          </a:p>
          <a:p>
            <a:r>
              <a:rPr lang="en-GB" dirty="0" smtClean="0"/>
              <a:t>Purchased by His precious Son;</a:t>
            </a:r>
          </a:p>
          <a:p>
            <a:r>
              <a:rPr lang="en-GB" dirty="0" smtClean="0"/>
              <a:t>Born with the right to be clean,</a:t>
            </a:r>
          </a:p>
          <a:p>
            <a:r>
              <a:rPr lang="en-GB" dirty="0" smtClean="0"/>
              <a:t>For Jesus the victory has won.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Lord, Bind us together</a:t>
            </a:r>
          </a:p>
          <a:p>
            <a:r>
              <a:rPr lang="en-GB" dirty="0" smtClean="0"/>
              <a:t>With cords that cannot be broken.</a:t>
            </a:r>
          </a:p>
          <a:p>
            <a:r>
              <a:rPr lang="en-GB" dirty="0" smtClean="0"/>
              <a:t>Bind us together, Lord,</a:t>
            </a:r>
          </a:p>
          <a:p>
            <a:r>
              <a:rPr lang="en-GB" dirty="0" smtClean="0"/>
              <a:t>Bind us together,</a:t>
            </a:r>
          </a:p>
          <a:p>
            <a:r>
              <a:rPr lang="en-GB" dirty="0" smtClean="0"/>
              <a:t>Bind us together with love.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are the family of God,</a:t>
            </a:r>
          </a:p>
          <a:p>
            <a:r>
              <a:rPr lang="en-GB" dirty="0" smtClean="0"/>
              <a:t>You are the promise divine;</a:t>
            </a:r>
          </a:p>
          <a:p>
            <a:r>
              <a:rPr lang="en-GB" dirty="0" smtClean="0"/>
              <a:t>You are God’s chosen desire,</a:t>
            </a:r>
          </a:p>
          <a:p>
            <a:r>
              <a:rPr lang="en-GB" dirty="0" smtClean="0"/>
              <a:t>You are the glorious new wine.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Lord, Bind us together</a:t>
            </a:r>
          </a:p>
          <a:p>
            <a:r>
              <a:rPr lang="en-GB" dirty="0" smtClean="0"/>
              <a:t>With cords that cannot be broken.</a:t>
            </a:r>
          </a:p>
          <a:p>
            <a:r>
              <a:rPr lang="en-GB" dirty="0" smtClean="0"/>
              <a:t>Bind us together, Lord,</a:t>
            </a:r>
          </a:p>
          <a:p>
            <a:r>
              <a:rPr lang="en-GB" dirty="0" smtClean="0"/>
              <a:t>Bind us together,</a:t>
            </a:r>
          </a:p>
          <a:p>
            <a:r>
              <a:rPr lang="en-GB" dirty="0" smtClean="0"/>
              <a:t>Bind us together with love.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201</Words>
  <Application>Microsoft Office PowerPoint</Application>
  <PresentationFormat>On-screen Show (16:9)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BIND US TOGETHER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106</cp:revision>
  <dcterms:created xsi:type="dcterms:W3CDTF">2015-12-30T21:15:25Z</dcterms:created>
  <dcterms:modified xsi:type="dcterms:W3CDTF">2016-01-05T10:17:03Z</dcterms:modified>
</cp:coreProperties>
</file>