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Blessed be Your name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Matt </a:t>
            </a:r>
            <a:r>
              <a:rPr lang="en-GB" sz="2400" b="1" dirty="0" err="1" smtClean="0"/>
              <a:t>Redman;Beth</a:t>
            </a:r>
            <a:r>
              <a:rPr lang="en-GB" sz="2400" b="1" dirty="0" smtClean="0"/>
              <a:t> Redman</a:t>
            </a:r>
          </a:p>
          <a:p>
            <a:r>
              <a:rPr lang="en-GB" sz="2400" b="1" dirty="0" smtClean="0"/>
              <a:t>THANKYOU </a:t>
            </a:r>
            <a:r>
              <a:rPr lang="en-GB" sz="2400" b="1" dirty="0" smtClean="0"/>
              <a:t>MUSIC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Oh, blessed be the name of the Lord</a:t>
            </a:r>
          </a:p>
          <a:p>
            <a:r>
              <a:rPr lang="en-GB" dirty="0" smtClean="0"/>
              <a:t>Blessed be Your name</a:t>
            </a:r>
          </a:p>
          <a:p>
            <a:r>
              <a:rPr lang="en-GB" dirty="0" smtClean="0"/>
              <a:t>Blessed be the name of the Lord</a:t>
            </a:r>
          </a:p>
          <a:p>
            <a:r>
              <a:rPr lang="en-GB" dirty="0" smtClean="0"/>
              <a:t>Blessed be Your glorious name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give and take away</a:t>
            </a:r>
          </a:p>
          <a:p>
            <a:r>
              <a:rPr lang="en-GB" dirty="0" smtClean="0"/>
              <a:t>You give and take away</a:t>
            </a:r>
          </a:p>
          <a:p>
            <a:r>
              <a:rPr lang="en-GB" dirty="0" smtClean="0"/>
              <a:t>My heart will choose to say, Lord</a:t>
            </a:r>
          </a:p>
          <a:p>
            <a:r>
              <a:rPr lang="en-GB" dirty="0" smtClean="0"/>
              <a:t>Blessed be Your name, Lord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give and take away</a:t>
            </a:r>
          </a:p>
          <a:p>
            <a:r>
              <a:rPr lang="en-GB" dirty="0" smtClean="0"/>
              <a:t>You give and take away</a:t>
            </a:r>
          </a:p>
          <a:p>
            <a:r>
              <a:rPr lang="en-GB" dirty="0" smtClean="0"/>
              <a:t>My heart will choose to say, Lord</a:t>
            </a:r>
          </a:p>
          <a:p>
            <a:r>
              <a:rPr lang="en-GB" dirty="0" smtClean="0"/>
              <a:t>Blessed be Your name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give and take away</a:t>
            </a:r>
          </a:p>
          <a:p>
            <a:r>
              <a:rPr lang="en-GB" dirty="0" smtClean="0"/>
              <a:t>You give and take away</a:t>
            </a:r>
          </a:p>
          <a:p>
            <a:r>
              <a:rPr lang="en-GB" dirty="0" smtClean="0"/>
              <a:t>My heart will choose to say, Lord</a:t>
            </a:r>
          </a:p>
          <a:p>
            <a:r>
              <a:rPr lang="en-GB" dirty="0" smtClean="0"/>
              <a:t>Blessed be Your name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Blessed be the name of the Lord</a:t>
            </a:r>
          </a:p>
          <a:p>
            <a:r>
              <a:rPr lang="en-GB" dirty="0" smtClean="0"/>
              <a:t>Blessed be Your name, I'll find a way to say</a:t>
            </a:r>
          </a:p>
          <a:p>
            <a:r>
              <a:rPr lang="en-GB" dirty="0" smtClean="0"/>
              <a:t>Blessed be the name of the Lord</a:t>
            </a:r>
          </a:p>
          <a:p>
            <a:r>
              <a:rPr lang="en-GB" dirty="0" smtClean="0"/>
              <a:t>Blessed be Your glorious name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Blessed be the name of the Lord</a:t>
            </a:r>
          </a:p>
          <a:p>
            <a:r>
              <a:rPr lang="en-GB" dirty="0" smtClean="0"/>
              <a:t>Blessed be Your name</a:t>
            </a:r>
          </a:p>
          <a:p>
            <a:r>
              <a:rPr lang="en-GB" dirty="0" smtClean="0"/>
              <a:t>Blessed be the name of the Lord</a:t>
            </a:r>
          </a:p>
          <a:p>
            <a:r>
              <a:rPr lang="en-GB" dirty="0" smtClean="0"/>
              <a:t>Blessed be Your glorious name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Blessed be Your name</a:t>
            </a:r>
            <a:r>
              <a:rPr lang="en-GB" dirty="0" smtClean="0"/>
              <a:t>,</a:t>
            </a:r>
          </a:p>
          <a:p>
            <a:r>
              <a:rPr lang="en-GB" dirty="0" smtClean="0"/>
              <a:t>from </a:t>
            </a:r>
            <a:r>
              <a:rPr lang="en-GB" dirty="0" smtClean="0"/>
              <a:t>the </a:t>
            </a:r>
            <a:r>
              <a:rPr lang="en-GB" dirty="0" err="1" smtClean="0"/>
              <a:t>risin</a:t>
            </a:r>
            <a:r>
              <a:rPr lang="en-GB" dirty="0" smtClean="0"/>
              <a:t>' of the sun over us</a:t>
            </a:r>
          </a:p>
          <a:p>
            <a:r>
              <a:rPr lang="en-GB" dirty="0" smtClean="0"/>
              <a:t>To the </a:t>
            </a:r>
            <a:r>
              <a:rPr lang="en-GB" dirty="0" err="1" smtClean="0"/>
              <a:t>settin</a:t>
            </a:r>
            <a:r>
              <a:rPr lang="en-GB" dirty="0" smtClean="0"/>
              <a:t>' of the same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though </a:t>
            </a:r>
            <a:r>
              <a:rPr lang="en-GB" dirty="0" smtClean="0"/>
              <a:t>there's pain in the offering</a:t>
            </a:r>
          </a:p>
          <a:p>
            <a:r>
              <a:rPr lang="en-GB" dirty="0" smtClean="0"/>
              <a:t>Oh, blessed be Your name</a:t>
            </a:r>
          </a:p>
          <a:p>
            <a:r>
              <a:rPr lang="en-GB" dirty="0" smtClean="0"/>
              <a:t>Blessed be, blessed be</a:t>
            </a:r>
            <a:r>
              <a:rPr lang="en-GB" dirty="0" smtClean="0"/>
              <a:t>,</a:t>
            </a:r>
          </a:p>
          <a:p>
            <a:r>
              <a:rPr lang="en-GB" smtClean="0"/>
              <a:t>blessed </a:t>
            </a:r>
            <a:r>
              <a:rPr lang="en-GB" dirty="0" smtClean="0"/>
              <a:t>be Your </a:t>
            </a:r>
            <a:r>
              <a:rPr lang="en-GB" smtClean="0"/>
              <a:t>Holy </a:t>
            </a:r>
            <a:r>
              <a:rPr lang="en-GB" smtClean="0"/>
              <a:t>name</a:t>
            </a:r>
            <a:br>
              <a:rPr lang="en-GB" smtClean="0"/>
            </a:br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Blessed be Your name</a:t>
            </a:r>
          </a:p>
          <a:p>
            <a:pPr marL="742950" indent="-742950"/>
            <a:r>
              <a:rPr lang="en-GB" dirty="0" smtClean="0"/>
              <a:t>In the land that is plentiful</a:t>
            </a:r>
          </a:p>
          <a:p>
            <a:pPr marL="742950" indent="-742950"/>
            <a:r>
              <a:rPr lang="en-GB" dirty="0" smtClean="0"/>
              <a:t>Where Your streams of abundance flow</a:t>
            </a:r>
          </a:p>
          <a:p>
            <a:pPr marL="742950" indent="-742950"/>
            <a:r>
              <a:rPr lang="en-GB" dirty="0" smtClean="0"/>
              <a:t>Blessed be Your name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And blessed be Your name</a:t>
            </a:r>
          </a:p>
          <a:p>
            <a:r>
              <a:rPr lang="en-GB" dirty="0" smtClean="0"/>
              <a:t>When I'm found in the desert place</a:t>
            </a:r>
          </a:p>
          <a:p>
            <a:r>
              <a:rPr lang="en-GB" dirty="0" smtClean="0"/>
              <a:t>Though I walk through the wilderness</a:t>
            </a:r>
          </a:p>
          <a:p>
            <a:r>
              <a:rPr lang="en-GB" dirty="0" smtClean="0"/>
              <a:t>Blessed be Your name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Every blessing You pour out</a:t>
            </a:r>
          </a:p>
          <a:p>
            <a:r>
              <a:rPr lang="en-GB" dirty="0" smtClean="0"/>
              <a:t>I'll turn back to praise</a:t>
            </a:r>
          </a:p>
          <a:p>
            <a:r>
              <a:rPr lang="en-GB" dirty="0" smtClean="0"/>
              <a:t>When the darkness closes in, Lord</a:t>
            </a:r>
          </a:p>
          <a:p>
            <a:r>
              <a:rPr lang="en-GB" dirty="0" smtClean="0"/>
              <a:t>Still I will say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Blessed be the name of the Lord</a:t>
            </a:r>
          </a:p>
          <a:p>
            <a:r>
              <a:rPr lang="en-GB" dirty="0" smtClean="0"/>
              <a:t>Blessed be Your name</a:t>
            </a:r>
          </a:p>
          <a:p>
            <a:r>
              <a:rPr lang="en-GB" dirty="0" smtClean="0"/>
              <a:t>Blessed be the name of the Lord</a:t>
            </a:r>
          </a:p>
          <a:p>
            <a:r>
              <a:rPr lang="en-GB" dirty="0" smtClean="0"/>
              <a:t>Blessed be Your glorious name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Blessed be Your name</a:t>
            </a:r>
          </a:p>
          <a:p>
            <a:r>
              <a:rPr lang="en-GB" dirty="0" smtClean="0"/>
              <a:t>When the sun's shining down on me</a:t>
            </a:r>
          </a:p>
          <a:p>
            <a:r>
              <a:rPr lang="en-GB" dirty="0" smtClean="0"/>
              <a:t>When the world's all as it should be</a:t>
            </a:r>
          </a:p>
          <a:p>
            <a:r>
              <a:rPr lang="en-GB" dirty="0" smtClean="0"/>
              <a:t>Blessed be Your name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Blessed be Your name</a:t>
            </a:r>
          </a:p>
          <a:p>
            <a:r>
              <a:rPr lang="en-GB" dirty="0" smtClean="0"/>
              <a:t>On the road marked with suffering</a:t>
            </a:r>
          </a:p>
          <a:p>
            <a:r>
              <a:rPr lang="en-GB" dirty="0" smtClean="0"/>
              <a:t>Though there's pain in the offering</a:t>
            </a:r>
          </a:p>
          <a:p>
            <a:r>
              <a:rPr lang="en-GB" dirty="0" smtClean="0"/>
              <a:t>Blessed be Your name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blessing You pour out</a:t>
            </a:r>
          </a:p>
          <a:p>
            <a:r>
              <a:rPr lang="en-GB" dirty="0" smtClean="0"/>
              <a:t>I'll turn back to praise</a:t>
            </a:r>
          </a:p>
          <a:p>
            <a:r>
              <a:rPr lang="en-GB" dirty="0" smtClean="0"/>
              <a:t>And when the darkness closes in, Lord</a:t>
            </a:r>
          </a:p>
          <a:p>
            <a:r>
              <a:rPr lang="en-GB" dirty="0" smtClean="0"/>
              <a:t>Still I will say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Blessed be the name of the Lord</a:t>
            </a:r>
          </a:p>
          <a:p>
            <a:r>
              <a:rPr lang="en-GB" dirty="0" smtClean="0"/>
              <a:t>Blessed be Your name</a:t>
            </a:r>
          </a:p>
          <a:p>
            <a:r>
              <a:rPr lang="en-GB" dirty="0" smtClean="0"/>
              <a:t>Blessed be the name of the Lord</a:t>
            </a:r>
          </a:p>
          <a:p>
            <a:r>
              <a:rPr lang="en-GB" dirty="0" smtClean="0"/>
              <a:t>Blessed be Your glorious name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374</Words>
  <Application>Microsoft Office PowerPoint</Application>
  <PresentationFormat>On-screen Show (16:9)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Blessed be Your name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109</cp:revision>
  <dcterms:created xsi:type="dcterms:W3CDTF">2015-12-30T21:15:25Z</dcterms:created>
  <dcterms:modified xsi:type="dcterms:W3CDTF">2016-01-05T10:28:19Z</dcterms:modified>
</cp:coreProperties>
</file>