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Power 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Bread of the World in Mercy Broken</a:t>
            </a:r>
            <a:endParaRPr lang="en-GB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Reginald Heber </a:t>
            </a:r>
            <a:r>
              <a:rPr lang="en-GB" sz="2400" b="1" dirty="0" smtClean="0"/>
              <a:t>1827</a:t>
            </a:r>
          </a:p>
          <a:p>
            <a:r>
              <a:rPr lang="fr-FR" sz="2400" b="1" dirty="0" err="1" smtClean="0"/>
              <a:t>Music:Louis</a:t>
            </a:r>
            <a:r>
              <a:rPr lang="fr-FR" sz="2400" b="1" dirty="0" smtClean="0"/>
              <a:t> Bourgeois 1543</a:t>
            </a:r>
          </a:p>
          <a:p>
            <a:r>
              <a:rPr lang="fr-FR" sz="2400" b="1" dirty="0" err="1" smtClean="0"/>
              <a:t>Tune:Rendex</a:t>
            </a:r>
            <a:r>
              <a:rPr lang="fr-FR" sz="2400" b="1" dirty="0" smtClean="0"/>
              <a:t> à Dieu</a:t>
            </a:r>
            <a:r>
              <a:rPr lang="en-GB" sz="2400" b="1" dirty="0" smtClean="0"/>
              <a:t> </a:t>
            </a:r>
            <a:r>
              <a:rPr lang="en-GB" sz="2400" b="1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742950"/>
            <a:r>
              <a:rPr lang="en-GB" dirty="0" smtClean="0"/>
              <a:t>Bread of the world in mercy broken</a:t>
            </a:r>
          </a:p>
          <a:p>
            <a:pPr marL="742950" indent="-742950"/>
            <a:r>
              <a:rPr lang="en-GB" dirty="0" smtClean="0"/>
              <a:t>Wine of the soul in mercy shed,</a:t>
            </a:r>
          </a:p>
          <a:p>
            <a:pPr marL="742950" indent="-742950"/>
            <a:r>
              <a:rPr lang="en-GB" dirty="0" smtClean="0"/>
              <a:t>By whom the words of life were spoken,</a:t>
            </a:r>
          </a:p>
          <a:p>
            <a:pPr marL="742950" indent="-742950"/>
            <a:r>
              <a:rPr lang="en-GB" dirty="0" smtClean="0"/>
              <a:t>And in whose death our sins are dead:</a:t>
            </a:r>
          </a:p>
          <a:p>
            <a:pPr marL="742950" indent="-742950"/>
            <a:r>
              <a:rPr lang="en-GB" dirty="0" smtClean="0"/>
              <a:t>Look on the heart by sorrow broken,</a:t>
            </a:r>
          </a:p>
          <a:p>
            <a:pPr marL="742950" indent="-742950"/>
            <a:r>
              <a:rPr lang="en-GB" dirty="0" smtClean="0"/>
              <a:t>Look on the tears be sinners shed,</a:t>
            </a:r>
          </a:p>
          <a:p>
            <a:pPr marL="742950" indent="-742950"/>
            <a:r>
              <a:rPr lang="en-GB" dirty="0" smtClean="0"/>
              <a:t>And be Thy feast to us the token</a:t>
            </a:r>
          </a:p>
          <a:p>
            <a:pPr marL="742950" indent="-742950"/>
            <a:r>
              <a:rPr lang="en-GB" dirty="0" smtClean="0"/>
              <a:t>That by Thy grace our souls are fed</a:t>
            </a:r>
            <a:r>
              <a:rPr lang="en-GB" dirty="0" smtClean="0"/>
              <a:t>. *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84</Words>
  <Application>Microsoft Office PowerPoint</Application>
  <PresentationFormat>On-screen Show (16:9)</PresentationFormat>
  <Paragraphs>12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Bread of the World in Mercy Broken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116</cp:revision>
  <dcterms:created xsi:type="dcterms:W3CDTF">2015-12-30T21:15:25Z</dcterms:created>
  <dcterms:modified xsi:type="dcterms:W3CDTF">2016-01-05T10:41:47Z</dcterms:modified>
</cp:coreProperties>
</file>