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Break Forth O Beauteous Heavenly Light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Mary A. </a:t>
            </a:r>
            <a:r>
              <a:rPr lang="en-GB" sz="2400" b="1" dirty="0" err="1" smtClean="0"/>
              <a:t>Lathbury</a:t>
            </a:r>
            <a:r>
              <a:rPr lang="en-GB" sz="2400" b="1" dirty="0" smtClean="0"/>
              <a:t> (1877);</a:t>
            </a:r>
          </a:p>
          <a:p>
            <a:r>
              <a:rPr lang="en-GB" sz="2400" b="1" dirty="0" smtClean="0"/>
              <a:t>Author (</a:t>
            </a:r>
            <a:r>
              <a:rPr lang="en-GB" sz="2400" b="1" dirty="0" err="1" smtClean="0"/>
              <a:t>st</a:t>
            </a:r>
            <a:r>
              <a:rPr lang="en-GB" sz="2400" b="1" dirty="0" smtClean="0"/>
              <a:t>. 3-4): Alexander Groves (1913)</a:t>
            </a:r>
          </a:p>
          <a:p>
            <a:r>
              <a:rPr lang="en-GB" sz="2400" b="1" dirty="0" smtClean="0"/>
              <a:t>Tune: BREAD OF LIFE (Sherwin)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Break forth, O beauteous heavenly light</a:t>
            </a:r>
          </a:p>
          <a:p>
            <a:pPr marL="742950" indent="-742950"/>
            <a:r>
              <a:rPr lang="en-GB" dirty="0" smtClean="0"/>
              <a:t>And usher in the morning</a:t>
            </a:r>
          </a:p>
          <a:p>
            <a:pPr marL="742950" indent="-742950"/>
            <a:r>
              <a:rPr lang="en-GB" dirty="0" smtClean="0"/>
              <a:t>O shepherds, shrink not with </a:t>
            </a:r>
            <a:r>
              <a:rPr lang="en-GB" dirty="0" err="1" smtClean="0"/>
              <a:t>afright</a:t>
            </a:r>
            <a:endParaRPr lang="en-GB" dirty="0" smtClean="0"/>
          </a:p>
          <a:p>
            <a:pPr marL="742950" indent="-742950"/>
            <a:r>
              <a:rPr lang="en-GB" dirty="0" smtClean="0"/>
              <a:t>But hear the angel's warning.</a:t>
            </a:r>
          </a:p>
          <a:p>
            <a:pPr marL="742950" indent="-742950"/>
            <a:r>
              <a:rPr lang="en-GB" dirty="0" smtClean="0"/>
              <a:t>This Child, now weak  in infancy</a:t>
            </a:r>
          </a:p>
          <a:p>
            <a:pPr marL="742950" indent="-742950"/>
            <a:r>
              <a:rPr lang="en-GB" dirty="0" smtClean="0"/>
              <a:t>Our confidence and joy shall be</a:t>
            </a:r>
          </a:p>
          <a:p>
            <a:pPr marL="742950" indent="-742950"/>
            <a:r>
              <a:rPr lang="en-GB" dirty="0" smtClean="0"/>
              <a:t>The power of Satan breaking</a:t>
            </a:r>
          </a:p>
          <a:p>
            <a:pPr marL="742950" indent="-742950"/>
            <a:r>
              <a:rPr lang="en-GB" dirty="0" smtClean="0"/>
              <a:t>Our peace eternal making.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All blessing, thanks and praise to thee</a:t>
            </a:r>
          </a:p>
          <a:p>
            <a:r>
              <a:rPr lang="en-GB" dirty="0" smtClean="0"/>
              <a:t>Lord Jesus Christ, be given</a:t>
            </a:r>
          </a:p>
          <a:p>
            <a:r>
              <a:rPr lang="en-GB" dirty="0" smtClean="0"/>
              <a:t>Thou hast our Brother deigned to be</a:t>
            </a:r>
          </a:p>
          <a:p>
            <a:r>
              <a:rPr lang="en-GB" dirty="0" smtClean="0"/>
              <a:t>Our foes in sunder </a:t>
            </a:r>
            <a:r>
              <a:rPr lang="en-GB" dirty="0" err="1" smtClean="0"/>
              <a:t>riven</a:t>
            </a:r>
            <a:r>
              <a:rPr lang="en-GB" dirty="0" smtClean="0"/>
              <a:t>.</a:t>
            </a:r>
          </a:p>
          <a:p>
            <a:r>
              <a:rPr lang="en-GB" dirty="0" smtClean="0"/>
              <a:t>O grant us through our day of grace</a:t>
            </a:r>
          </a:p>
          <a:p>
            <a:r>
              <a:rPr lang="en-GB" dirty="0" smtClean="0"/>
              <a:t>With constant praise to seek Thy face</a:t>
            </a:r>
          </a:p>
          <a:p>
            <a:r>
              <a:rPr lang="en-GB" dirty="0" smtClean="0"/>
              <a:t>Grant us ere long in glory</a:t>
            </a:r>
          </a:p>
          <a:p>
            <a:r>
              <a:rPr lang="en-GB" dirty="0" smtClean="0"/>
              <a:t>With praises to adore thee</a:t>
            </a:r>
            <a:r>
              <a:rPr lang="en-GB" dirty="0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138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Break Forth O Beauteous Heavenly Light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120</cp:revision>
  <dcterms:created xsi:type="dcterms:W3CDTF">2015-12-30T21:15:25Z</dcterms:created>
  <dcterms:modified xsi:type="dcterms:W3CDTF">2016-01-18T19:04:06Z</dcterms:modified>
</cp:coreProperties>
</file>