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-108" y="-15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Break Thou the Bread of Life</a:t>
            </a:r>
            <a:endParaRPr lang="en-GB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Author: Mary A. </a:t>
            </a:r>
            <a:r>
              <a:rPr lang="en-GB" sz="2400" b="1" dirty="0" err="1" smtClean="0"/>
              <a:t>Lathbury</a:t>
            </a:r>
            <a:r>
              <a:rPr lang="en-GB" sz="2400" b="1" dirty="0" smtClean="0"/>
              <a:t> (1877);</a:t>
            </a:r>
          </a:p>
          <a:p>
            <a:r>
              <a:rPr lang="en-GB" sz="2400" b="1" dirty="0" smtClean="0"/>
              <a:t>Author (</a:t>
            </a:r>
            <a:r>
              <a:rPr lang="en-GB" sz="2400" b="1" dirty="0" err="1" smtClean="0"/>
              <a:t>st</a:t>
            </a:r>
            <a:r>
              <a:rPr lang="en-GB" sz="2400" b="1" dirty="0" smtClean="0"/>
              <a:t>. 3-4): Alexander Groves (1913)</a:t>
            </a:r>
          </a:p>
          <a:p>
            <a:r>
              <a:rPr lang="en-GB" sz="2400" b="1" dirty="0" smtClean="0"/>
              <a:t>Tune: BREAD OF LIFE (Sherwin) 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Break Thou the Bread of Life, Dear Lord, to me,</a:t>
            </a:r>
          </a:p>
          <a:p>
            <a:pPr marL="742950" indent="-742950"/>
            <a:r>
              <a:rPr lang="en-GB" dirty="0" smtClean="0"/>
              <a:t>As Thou didst break the bread Beside the sea.</a:t>
            </a:r>
          </a:p>
          <a:p>
            <a:pPr marL="742950" indent="-742950"/>
            <a:r>
              <a:rPr lang="en-GB" dirty="0" smtClean="0"/>
              <a:t>Beyond the sacred page I seek Thee, Lord;</a:t>
            </a:r>
          </a:p>
          <a:p>
            <a:pPr marL="742950" indent="-742950"/>
            <a:r>
              <a:rPr lang="en-GB" dirty="0" smtClean="0"/>
              <a:t>My spirit pants for Thee, O living Word.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Thou art the Bread of Life, O Lord, to me;</a:t>
            </a:r>
          </a:p>
          <a:p>
            <a:r>
              <a:rPr lang="en-GB" dirty="0" smtClean="0"/>
              <a:t>Thy holy Word the truth That </a:t>
            </a:r>
            <a:r>
              <a:rPr lang="en-GB" dirty="0" err="1" smtClean="0"/>
              <a:t>saveth</a:t>
            </a:r>
            <a:r>
              <a:rPr lang="en-GB" dirty="0" smtClean="0"/>
              <a:t> me.</a:t>
            </a:r>
          </a:p>
          <a:p>
            <a:r>
              <a:rPr lang="en-GB" dirty="0" smtClean="0"/>
              <a:t>Give me to eat and live With Thee above,</a:t>
            </a:r>
          </a:p>
          <a:p>
            <a:r>
              <a:rPr lang="en-GB" dirty="0" smtClean="0"/>
              <a:t>Teach me to love Thy truth, For Thou art love.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 send Thy Spirit, Lord, Now unto me,</a:t>
            </a:r>
          </a:p>
          <a:p>
            <a:r>
              <a:rPr lang="en-GB" dirty="0" smtClean="0"/>
              <a:t>That He may touch my eyes, And make me see.</a:t>
            </a:r>
          </a:p>
          <a:p>
            <a:r>
              <a:rPr lang="en-GB" dirty="0" smtClean="0"/>
              <a:t>Show me the truth concealed Within Thy Word,</a:t>
            </a:r>
          </a:p>
          <a:p>
            <a:r>
              <a:rPr lang="en-GB" dirty="0" smtClean="0"/>
              <a:t>That in Thy Book revealed I see Thee, Lord.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Bless Thou the Bread of Life To me, to me,</a:t>
            </a:r>
          </a:p>
          <a:p>
            <a:r>
              <a:rPr lang="en-GB" dirty="0" smtClean="0"/>
              <a:t>As Thou didst bless the loaves By Galilee;</a:t>
            </a:r>
          </a:p>
          <a:p>
            <a:r>
              <a:rPr lang="en-GB" dirty="0" smtClean="0"/>
              <a:t>Then shall all bondage cease, All fetters fall;</a:t>
            </a:r>
          </a:p>
          <a:p>
            <a:r>
              <a:rPr lang="en-GB" dirty="0" smtClean="0"/>
              <a:t>And I shall find my peace, My All in all.</a:t>
            </a:r>
          </a:p>
          <a:p>
            <a:r>
              <a:rPr lang="en-GB" smtClean="0"/>
              <a:t>*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209</Words>
  <Application>Microsoft Office PowerPoint</Application>
  <PresentationFormat>On-screen Show (16:9)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Break Thou the Bread of Life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118</cp:revision>
  <dcterms:created xsi:type="dcterms:W3CDTF">2015-12-30T21:15:25Z</dcterms:created>
  <dcterms:modified xsi:type="dcterms:W3CDTF">2016-01-18T18:59:48Z</dcterms:modified>
</cp:coreProperties>
</file>