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Brightest and Best of the Sons of the Morning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Reginald Heber, 1811. </a:t>
            </a:r>
          </a:p>
          <a:p>
            <a:r>
              <a:rPr lang="en-GB" sz="2400" b="1" dirty="0" smtClean="0"/>
              <a:t>Music: James Harding, 1892. </a:t>
            </a:r>
            <a:r>
              <a:rPr lang="en-GB" sz="2400" b="1" dirty="0" smtClean="0"/>
              <a:t>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Brightest and best of the sons of the morning,</a:t>
            </a:r>
          </a:p>
          <a:p>
            <a:pPr marL="742950" indent="-742950"/>
            <a:r>
              <a:rPr lang="en-GB" dirty="0" smtClean="0"/>
              <a:t>Dawn on our darkness and lend us </a:t>
            </a:r>
            <a:r>
              <a:rPr lang="en-GB" dirty="0" err="1" smtClean="0"/>
              <a:t>Thine</a:t>
            </a:r>
            <a:r>
              <a:rPr lang="en-GB" dirty="0" smtClean="0"/>
              <a:t> aid;</a:t>
            </a:r>
          </a:p>
          <a:p>
            <a:pPr marL="742950" indent="-742950"/>
            <a:r>
              <a:rPr lang="en-GB" dirty="0" smtClean="0"/>
              <a:t>Star of the East, the horizon adorning,</a:t>
            </a:r>
          </a:p>
          <a:p>
            <a:pPr marL="742950" indent="-742950"/>
            <a:r>
              <a:rPr lang="en-GB" dirty="0" smtClean="0"/>
              <a:t>Guide where our infant Redeemer is laid.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Cold on His cradle the dewdrops are shining;</a:t>
            </a:r>
          </a:p>
          <a:p>
            <a:r>
              <a:rPr lang="en-GB" dirty="0" smtClean="0"/>
              <a:t>Low lies His head with the beasts of the stall;</a:t>
            </a:r>
          </a:p>
          <a:p>
            <a:r>
              <a:rPr lang="en-GB" dirty="0" smtClean="0"/>
              <a:t>Angels adore Him in slumber reclining,</a:t>
            </a:r>
          </a:p>
          <a:p>
            <a:r>
              <a:rPr lang="en-GB" dirty="0" smtClean="0"/>
              <a:t>Maker and Monarch and </a:t>
            </a:r>
            <a:r>
              <a:rPr lang="en-GB" dirty="0" err="1" smtClean="0"/>
              <a:t>Savior</a:t>
            </a:r>
            <a:r>
              <a:rPr lang="en-GB" dirty="0" smtClean="0"/>
              <a:t> of all!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Say, shall we yield Him, in costly devotion,</a:t>
            </a:r>
          </a:p>
          <a:p>
            <a:r>
              <a:rPr lang="en-GB" dirty="0" err="1" smtClean="0"/>
              <a:t>Odors</a:t>
            </a:r>
            <a:r>
              <a:rPr lang="en-GB" dirty="0" smtClean="0"/>
              <a:t> of Edom and offerings divine?</a:t>
            </a:r>
          </a:p>
          <a:p>
            <a:r>
              <a:rPr lang="en-GB" dirty="0" smtClean="0"/>
              <a:t>Gems of the mountain and pearls of the ocean,</a:t>
            </a:r>
          </a:p>
          <a:p>
            <a:r>
              <a:rPr lang="en-GB" dirty="0" smtClean="0"/>
              <a:t>Myrrh from the forest, or gold from the mine?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Vainly we offer each ample oblation,</a:t>
            </a:r>
          </a:p>
          <a:p>
            <a:r>
              <a:rPr lang="en-GB" dirty="0" smtClean="0"/>
              <a:t>Vainly with gifts would His </a:t>
            </a:r>
            <a:r>
              <a:rPr lang="en-GB" dirty="0" err="1" smtClean="0"/>
              <a:t>favor</a:t>
            </a:r>
            <a:r>
              <a:rPr lang="en-GB" dirty="0" smtClean="0"/>
              <a:t> secure;</a:t>
            </a:r>
          </a:p>
          <a:p>
            <a:r>
              <a:rPr lang="en-GB" dirty="0" smtClean="0"/>
              <a:t>Richer by far is the heart's adoration,</a:t>
            </a:r>
          </a:p>
          <a:p>
            <a:r>
              <a:rPr lang="en-GB" dirty="0" smtClean="0"/>
              <a:t>Dearer to God are the prayers of the poor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169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Brightest and Best of the Sons of the Morning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123</cp:revision>
  <dcterms:created xsi:type="dcterms:W3CDTF">2015-12-30T21:15:25Z</dcterms:created>
  <dcterms:modified xsi:type="dcterms:W3CDTF">2016-01-05T10:56:03Z</dcterms:modified>
</cp:coreProperties>
</file>