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Brother, let me be your servant</a:t>
            </a:r>
            <a:br>
              <a:rPr lang="en-GB" dirty="0" smtClean="0"/>
            </a:br>
            <a:r>
              <a:rPr lang="en-GB" dirty="0" smtClean="0"/>
              <a:t>(The servant </a:t>
            </a:r>
            <a:r>
              <a:rPr lang="en-GB" dirty="0" smtClean="0"/>
              <a:t>song)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by Richard Gillard</a:t>
            </a:r>
          </a:p>
          <a:p>
            <a:r>
              <a:rPr lang="en-GB" sz="2400" b="1" dirty="0" smtClean="0"/>
              <a:t>Copyright © 1977 Scripture in Song</a:t>
            </a:r>
          </a:p>
          <a:p>
            <a:r>
              <a:rPr lang="en-GB" sz="2400" b="1" dirty="0" err="1" smtClean="0"/>
              <a:t>Maranatha!Music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Brother, let me be your servant.</a:t>
            </a:r>
          </a:p>
          <a:p>
            <a:pPr marL="742950" indent="-742950"/>
            <a:r>
              <a:rPr lang="en-GB" dirty="0" smtClean="0"/>
              <a:t>Let me be as Christ to you.</a:t>
            </a:r>
          </a:p>
          <a:p>
            <a:pPr marL="742950" indent="-742950"/>
            <a:r>
              <a:rPr lang="en-GB" dirty="0" smtClean="0"/>
              <a:t>Pray that I might have the grace</a:t>
            </a:r>
          </a:p>
          <a:p>
            <a:pPr marL="742950" indent="-742950"/>
            <a:r>
              <a:rPr lang="en-GB" dirty="0" smtClean="0"/>
              <a:t>To let you be my servant, too.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are pilgrims on a journey.</a:t>
            </a:r>
          </a:p>
          <a:p>
            <a:r>
              <a:rPr lang="en-GB" dirty="0" smtClean="0"/>
              <a:t>We are brothers on the road.</a:t>
            </a:r>
          </a:p>
          <a:p>
            <a:r>
              <a:rPr lang="en-GB" dirty="0" smtClean="0"/>
              <a:t>We are here to help each other</a:t>
            </a:r>
          </a:p>
          <a:p>
            <a:r>
              <a:rPr lang="en-GB" dirty="0" smtClean="0"/>
              <a:t>Walk the mile and bear the load.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will hold the Christ-light for you</a:t>
            </a:r>
          </a:p>
          <a:p>
            <a:r>
              <a:rPr lang="en-GB" dirty="0" smtClean="0"/>
              <a:t>In the night time of your fear.</a:t>
            </a:r>
          </a:p>
          <a:p>
            <a:r>
              <a:rPr lang="en-GB" dirty="0" smtClean="0"/>
              <a:t>I will hold my hand out to you;</a:t>
            </a:r>
          </a:p>
          <a:p>
            <a:r>
              <a:rPr lang="en-GB" dirty="0" smtClean="0"/>
              <a:t>Speak the peace you long to hear.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will weep when you are weeping.</a:t>
            </a:r>
          </a:p>
          <a:p>
            <a:r>
              <a:rPr lang="en-GB" dirty="0" smtClean="0"/>
              <a:t>When you laugh, I'll laugh with you.</a:t>
            </a:r>
          </a:p>
          <a:p>
            <a:r>
              <a:rPr lang="en-GB" dirty="0" smtClean="0"/>
              <a:t>I will share your joy and sorrow</a:t>
            </a:r>
          </a:p>
          <a:p>
            <a:r>
              <a:rPr lang="en-GB" dirty="0" smtClean="0"/>
              <a:t>Till we've seen this journey through.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sing to God in heaven,</a:t>
            </a:r>
          </a:p>
          <a:p>
            <a:r>
              <a:rPr lang="en-GB" dirty="0" smtClean="0"/>
              <a:t>We shall find such harmony</a:t>
            </a:r>
          </a:p>
          <a:p>
            <a:r>
              <a:rPr lang="en-GB" dirty="0" smtClean="0"/>
              <a:t>Born of all we've known together</a:t>
            </a:r>
          </a:p>
          <a:p>
            <a:r>
              <a:rPr lang="en-GB" dirty="0" smtClean="0"/>
              <a:t>Of Christ's love and agony.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Brother, let me be your servant.</a:t>
            </a:r>
          </a:p>
          <a:p>
            <a:r>
              <a:rPr lang="en-GB" dirty="0" smtClean="0"/>
              <a:t>Let me be as Christ to you.</a:t>
            </a:r>
          </a:p>
          <a:p>
            <a:r>
              <a:rPr lang="en-GB" dirty="0" smtClean="0"/>
              <a:t>Pray that I might have the grace</a:t>
            </a:r>
          </a:p>
          <a:p>
            <a:r>
              <a:rPr lang="en-GB" dirty="0" smtClean="0"/>
              <a:t>To let you be my servant, too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199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Brother, let me be your servant (The servant song)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126</cp:revision>
  <dcterms:created xsi:type="dcterms:W3CDTF">2015-12-30T21:15:25Z</dcterms:created>
  <dcterms:modified xsi:type="dcterms:W3CDTF">2016-01-05T10:59:43Z</dcterms:modified>
</cp:coreProperties>
</file>