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2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and By(Crosby)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Fanny Crosby, 1876. </a:t>
            </a:r>
          </a:p>
          <a:p>
            <a:r>
              <a:rPr lang="en-GB" sz="2400" b="1" dirty="0" smtClean="0"/>
              <a:t>Music: Bentley Ackley, 1915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We shall all clasp hands in glory by and by;</a:t>
            </a:r>
          </a:p>
          <a:p>
            <a:pPr marL="742950" indent="-742950"/>
            <a:r>
              <a:rPr lang="en-GB" dirty="0" smtClean="0"/>
              <a:t>We shall tell redemption's story by and by;</a:t>
            </a:r>
          </a:p>
          <a:p>
            <a:pPr marL="742950" indent="-742950"/>
            <a:r>
              <a:rPr lang="en-GB" dirty="0" smtClean="0"/>
              <a:t>When the voyage of life is past</a:t>
            </a:r>
          </a:p>
          <a:p>
            <a:pPr marL="742950" indent="-742950"/>
            <a:r>
              <a:rPr lang="en-GB" dirty="0" smtClean="0"/>
              <a:t>We shall reach the port at last,</a:t>
            </a:r>
          </a:p>
          <a:p>
            <a:pPr marL="742950" indent="-742950"/>
            <a:r>
              <a:rPr lang="en-GB" dirty="0" smtClean="0"/>
              <a:t>And our anchor safely cast by and by.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by and by,</a:t>
            </a:r>
          </a:p>
          <a:p>
            <a:r>
              <a:rPr lang="en-GB" dirty="0" smtClean="0"/>
              <a:t>We shall all clasp hands in glory by and by.</a:t>
            </a:r>
          </a:p>
          <a:p>
            <a:r>
              <a:rPr lang="en-GB" dirty="0" smtClean="0"/>
              <a:t>We shall see our </a:t>
            </a:r>
            <a:r>
              <a:rPr lang="en-GB" dirty="0" err="1" smtClean="0"/>
              <a:t>Savior's</a:t>
            </a:r>
            <a:r>
              <a:rPr lang="en-GB" dirty="0" smtClean="0"/>
              <a:t> face,</a:t>
            </a:r>
          </a:p>
          <a:p>
            <a:r>
              <a:rPr lang="en-GB" dirty="0" smtClean="0"/>
              <a:t>And adore His wondrous grace,</a:t>
            </a:r>
          </a:p>
          <a:p>
            <a:r>
              <a:rPr lang="en-GB" dirty="0" smtClean="0"/>
              <a:t>We shall feel His fond embrace by and by.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shall </a:t>
            </a:r>
            <a:r>
              <a:rPr lang="en-GB" dirty="0" err="1" smtClean="0"/>
              <a:t>wake</a:t>
            </a:r>
            <a:r>
              <a:rPr lang="en-GB" dirty="0" smtClean="0"/>
              <a:t> no more to sorrow by and by;</a:t>
            </a:r>
          </a:p>
          <a:p>
            <a:r>
              <a:rPr lang="en-GB" dirty="0" smtClean="0"/>
              <a:t>In the smile of endless morrow by and by;</a:t>
            </a:r>
          </a:p>
          <a:p>
            <a:r>
              <a:rPr lang="en-GB" dirty="0" smtClean="0"/>
              <a:t>Where our faith is lost in sight,</a:t>
            </a:r>
          </a:p>
          <a:p>
            <a:r>
              <a:rPr lang="en-GB" dirty="0" smtClean="0"/>
              <a:t>Where the </a:t>
            </a:r>
            <a:r>
              <a:rPr lang="en-GB" dirty="0" err="1" smtClean="0"/>
              <a:t>Savior</a:t>
            </a:r>
            <a:r>
              <a:rPr lang="en-GB" dirty="0" smtClean="0"/>
              <a:t> is the light,</a:t>
            </a:r>
          </a:p>
          <a:p>
            <a:r>
              <a:rPr lang="en-GB" dirty="0" smtClean="0"/>
              <a:t>We shall walk with Him in white by and by.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by and by,</a:t>
            </a:r>
          </a:p>
          <a:p>
            <a:r>
              <a:rPr lang="en-GB" dirty="0" smtClean="0"/>
              <a:t>We shall all clasp hands in glory by and by.</a:t>
            </a:r>
          </a:p>
          <a:p>
            <a:r>
              <a:rPr lang="en-GB" dirty="0" smtClean="0"/>
              <a:t>We shall see our </a:t>
            </a:r>
            <a:r>
              <a:rPr lang="en-GB" dirty="0" err="1" smtClean="0"/>
              <a:t>Savior's</a:t>
            </a:r>
            <a:r>
              <a:rPr lang="en-GB" dirty="0" smtClean="0"/>
              <a:t> face,</a:t>
            </a:r>
          </a:p>
          <a:p>
            <a:r>
              <a:rPr lang="en-GB" dirty="0" smtClean="0"/>
              <a:t>And adore His wondrous grace,</a:t>
            </a:r>
          </a:p>
          <a:p>
            <a:r>
              <a:rPr lang="en-GB" dirty="0" smtClean="0"/>
              <a:t>We shall feel His fond embrace by and by.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shall cross the silent river by and by;</a:t>
            </a:r>
          </a:p>
          <a:p>
            <a:r>
              <a:rPr lang="en-GB" dirty="0" smtClean="0"/>
              <a:t>We shall rest and dwell together by and by;</a:t>
            </a:r>
          </a:p>
          <a:p>
            <a:r>
              <a:rPr lang="en-GB" dirty="0" smtClean="0"/>
              <a:t>Palms of victory we shall bear</a:t>
            </a:r>
          </a:p>
          <a:p>
            <a:r>
              <a:rPr lang="en-GB" dirty="0" smtClean="0"/>
              <a:t>In that cloudless region fair,</a:t>
            </a:r>
          </a:p>
          <a:p>
            <a:r>
              <a:rPr lang="en-GB" dirty="0" smtClean="0"/>
              <a:t>And we'll know each other </a:t>
            </a:r>
            <a:r>
              <a:rPr lang="en-GB" dirty="0" err="1" smtClean="0"/>
              <a:t>there by</a:t>
            </a:r>
            <a:r>
              <a:rPr lang="en-GB" dirty="0" smtClean="0"/>
              <a:t> and by.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by and by,</a:t>
            </a:r>
          </a:p>
          <a:p>
            <a:r>
              <a:rPr lang="en-GB" dirty="0" smtClean="0"/>
              <a:t>We shall all clasp hands in glory by and by.</a:t>
            </a:r>
          </a:p>
          <a:p>
            <a:r>
              <a:rPr lang="en-GB" dirty="0" smtClean="0"/>
              <a:t>We shall see our </a:t>
            </a:r>
            <a:r>
              <a:rPr lang="en-GB" dirty="0" err="1" smtClean="0"/>
              <a:t>Savior's</a:t>
            </a:r>
            <a:r>
              <a:rPr lang="en-GB" dirty="0" smtClean="0"/>
              <a:t> face,</a:t>
            </a:r>
          </a:p>
          <a:p>
            <a:r>
              <a:rPr lang="en-GB" dirty="0" smtClean="0"/>
              <a:t>And adore His wondrous grace,</a:t>
            </a:r>
          </a:p>
          <a:p>
            <a:r>
              <a:rPr lang="en-GB" dirty="0" smtClean="0"/>
              <a:t>We shall feel His fond embrace by and by.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shall join the angel chorus by and by,</a:t>
            </a:r>
          </a:p>
          <a:p>
            <a:r>
              <a:rPr lang="en-GB" dirty="0" smtClean="0"/>
              <a:t>With the dear ones gone before us by and by;</a:t>
            </a:r>
          </a:p>
          <a:p>
            <a:r>
              <a:rPr lang="en-GB" dirty="0" smtClean="0"/>
              <a:t>In that realm of perfect day,</a:t>
            </a:r>
          </a:p>
          <a:p>
            <a:r>
              <a:rPr lang="en-GB" dirty="0" smtClean="0"/>
              <a:t>Where the silver fountains play,</a:t>
            </a:r>
          </a:p>
          <a:p>
            <a:r>
              <a:rPr lang="en-GB" dirty="0" smtClean="0"/>
              <a:t>God will wipe all tears away by and by.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By and by, by and by,</a:t>
            </a:r>
          </a:p>
          <a:p>
            <a:r>
              <a:rPr lang="en-GB" dirty="0" smtClean="0"/>
              <a:t>We shall all clasp hands in glory by and by.</a:t>
            </a:r>
          </a:p>
          <a:p>
            <a:r>
              <a:rPr lang="en-GB" dirty="0" smtClean="0"/>
              <a:t>We shall see our </a:t>
            </a:r>
            <a:r>
              <a:rPr lang="en-GB" dirty="0" err="1" smtClean="0"/>
              <a:t>Savior's</a:t>
            </a:r>
            <a:r>
              <a:rPr lang="en-GB" dirty="0" smtClean="0"/>
              <a:t> face,</a:t>
            </a:r>
          </a:p>
          <a:p>
            <a:r>
              <a:rPr lang="en-GB" dirty="0" smtClean="0"/>
              <a:t>And adore His wondrous grace,</a:t>
            </a:r>
          </a:p>
          <a:p>
            <a:r>
              <a:rPr lang="en-GB" dirty="0" smtClean="0"/>
              <a:t>We shall feel His fond embrace by and by.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368</Words>
  <Application>Microsoft Office PowerPoint</Application>
  <PresentationFormat>On-screen Show (16:9)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By and By(Crosby)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127</cp:revision>
  <dcterms:created xsi:type="dcterms:W3CDTF">2015-12-30T21:15:25Z</dcterms:created>
  <dcterms:modified xsi:type="dcterms:W3CDTF">2016-01-05T11:03:35Z</dcterms:modified>
</cp:coreProperties>
</file>