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By and By(Rexford)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</a:t>
            </a:r>
            <a:r>
              <a:rPr lang="en-GB" sz="2400" b="1" dirty="0" err="1" smtClean="0"/>
              <a:t>Eben</a:t>
            </a:r>
            <a:r>
              <a:rPr lang="en-GB" sz="2400" b="1" dirty="0" smtClean="0"/>
              <a:t> Rexford, 1871. </a:t>
            </a:r>
          </a:p>
          <a:p>
            <a:r>
              <a:rPr lang="en-GB" sz="2400" b="1" dirty="0" smtClean="0"/>
              <a:t>Music: Philip Bliss</a:t>
            </a:r>
            <a:r>
              <a:rPr lang="en-GB" sz="2400" b="1" dirty="0" smtClean="0"/>
              <a:t>.</a:t>
            </a:r>
          </a:p>
          <a:p>
            <a:r>
              <a:rPr lang="en-GB" sz="2400" b="1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By and by we shall know Jesus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by </a:t>
            </a:r>
            <a:r>
              <a:rPr lang="en-GB" dirty="0" smtClean="0"/>
              <a:t>and by, oh, by and by;</a:t>
            </a:r>
          </a:p>
          <a:p>
            <a:pPr marL="742950" indent="-742950"/>
            <a:r>
              <a:rPr lang="en-GB" dirty="0" smtClean="0"/>
              <a:t>Even now He looks and sees us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journeying </a:t>
            </a:r>
            <a:r>
              <a:rPr lang="en-GB" dirty="0" smtClean="0"/>
              <a:t>toward His home on high.</a:t>
            </a:r>
          </a:p>
          <a:p>
            <a:pPr marL="742950" indent="-742950"/>
            <a:r>
              <a:rPr lang="en-GB" dirty="0" smtClean="0"/>
              <a:t>And He smiles upon us, saying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"</a:t>
            </a:r>
            <a:r>
              <a:rPr lang="en-GB" dirty="0" smtClean="0"/>
              <a:t>By and by, oh, by and by,</a:t>
            </a:r>
          </a:p>
          <a:p>
            <a:pPr marL="742950" indent="-742950"/>
            <a:r>
              <a:rPr lang="en-GB" dirty="0" smtClean="0"/>
              <a:t>Cares and trials you'll be laying with your earthly garments by."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Oh </a:t>
            </a:r>
            <a:r>
              <a:rPr lang="en-GB" dirty="0" err="1" smtClean="0"/>
              <a:t>by</a:t>
            </a:r>
            <a:r>
              <a:rPr lang="en-GB" dirty="0" smtClean="0"/>
              <a:t> and by, oh sing it softly,</a:t>
            </a:r>
          </a:p>
          <a:p>
            <a:r>
              <a:rPr lang="en-GB" dirty="0" smtClean="0"/>
              <a:t>Thinking not of earthly care,</a:t>
            </a:r>
          </a:p>
          <a:p>
            <a:r>
              <a:rPr lang="en-GB" dirty="0" smtClean="0"/>
              <a:t>But the </a:t>
            </a:r>
            <a:r>
              <a:rPr lang="en-GB" dirty="0" err="1" smtClean="0"/>
              <a:t>by</a:t>
            </a:r>
            <a:r>
              <a:rPr lang="en-GB" dirty="0" smtClean="0"/>
              <a:t> and by of heaven</a:t>
            </a:r>
          </a:p>
          <a:p>
            <a:r>
              <a:rPr lang="en-GB" dirty="0" smtClean="0"/>
              <a:t>Waiting for us over there.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By and by we shall be standing</a:t>
            </a:r>
            <a:r>
              <a:rPr lang="en-GB" dirty="0" smtClean="0"/>
              <a:t>,</a:t>
            </a:r>
          </a:p>
          <a:p>
            <a:r>
              <a:rPr lang="en-GB" dirty="0" smtClean="0"/>
              <a:t>by </a:t>
            </a:r>
            <a:r>
              <a:rPr lang="en-GB" dirty="0" smtClean="0"/>
              <a:t>and by, oh, by and by,</a:t>
            </a:r>
          </a:p>
          <a:p>
            <a:r>
              <a:rPr lang="en-GB" dirty="0" smtClean="0"/>
              <a:t>At fair heaven's shining landing</a:t>
            </a:r>
            <a:r>
              <a:rPr lang="en-GB" dirty="0" smtClean="0"/>
              <a:t>,</a:t>
            </a:r>
          </a:p>
          <a:p>
            <a:r>
              <a:rPr lang="en-GB" dirty="0" smtClean="0"/>
              <a:t>while </a:t>
            </a:r>
            <a:r>
              <a:rPr lang="en-GB" dirty="0" smtClean="0"/>
              <a:t>the river murmurs by,</a:t>
            </a:r>
          </a:p>
          <a:p>
            <a:r>
              <a:rPr lang="en-GB" dirty="0" smtClean="0"/>
              <a:t>And our friends will round us gather</a:t>
            </a:r>
            <a:r>
              <a:rPr lang="en-GB" dirty="0" smtClean="0"/>
              <a:t>,</a:t>
            </a:r>
          </a:p>
          <a:p>
            <a:r>
              <a:rPr lang="en-GB" dirty="0" smtClean="0"/>
              <a:t>by </a:t>
            </a:r>
            <a:r>
              <a:rPr lang="en-GB" dirty="0" smtClean="0"/>
              <a:t>and by, oh, by and by,</a:t>
            </a:r>
          </a:p>
          <a:p>
            <a:r>
              <a:rPr lang="en-GB" dirty="0" smtClean="0"/>
              <a:t>Saying "Welcome, for the Father loves to have His children nigh."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Oh </a:t>
            </a:r>
            <a:r>
              <a:rPr lang="en-GB" dirty="0" err="1" smtClean="0"/>
              <a:t>by</a:t>
            </a:r>
            <a:r>
              <a:rPr lang="en-GB" dirty="0" smtClean="0"/>
              <a:t> and by, oh sing it softly,</a:t>
            </a:r>
          </a:p>
          <a:p>
            <a:r>
              <a:rPr lang="en-GB" dirty="0" smtClean="0"/>
              <a:t>Thinking not of earthly care,</a:t>
            </a:r>
          </a:p>
          <a:p>
            <a:r>
              <a:rPr lang="en-GB" dirty="0" smtClean="0"/>
              <a:t>But the </a:t>
            </a:r>
            <a:r>
              <a:rPr lang="en-GB" dirty="0" err="1" smtClean="0"/>
              <a:t>by</a:t>
            </a:r>
            <a:r>
              <a:rPr lang="en-GB" dirty="0" smtClean="0"/>
              <a:t> and by of heaven</a:t>
            </a:r>
          </a:p>
          <a:p>
            <a:r>
              <a:rPr lang="en-GB" dirty="0" smtClean="0"/>
              <a:t>Waiting for us over there.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By and by! we say it gently</a:t>
            </a:r>
            <a:r>
              <a:rPr lang="en-GB" dirty="0" smtClean="0"/>
              <a:t>,</a:t>
            </a:r>
          </a:p>
          <a:p>
            <a:r>
              <a:rPr lang="en-GB" dirty="0" smtClean="0"/>
              <a:t>looking </a:t>
            </a:r>
            <a:r>
              <a:rPr lang="en-GB" dirty="0" smtClean="0"/>
              <a:t>on our peaceful dead,</a:t>
            </a:r>
          </a:p>
          <a:p>
            <a:r>
              <a:rPr lang="en-GB" dirty="0" smtClean="0"/>
              <a:t>And we do not think of earth life</a:t>
            </a:r>
            <a:r>
              <a:rPr lang="en-GB" dirty="0" smtClean="0"/>
              <a:t>,</a:t>
            </a:r>
          </a:p>
          <a:p>
            <a:r>
              <a:rPr lang="en-GB" dirty="0" smtClean="0"/>
              <a:t>but </a:t>
            </a:r>
            <a:r>
              <a:rPr lang="en-GB" dirty="0" smtClean="0"/>
              <a:t>of heaven's sweet life instead.</a:t>
            </a:r>
          </a:p>
          <a:p>
            <a:r>
              <a:rPr lang="en-GB" dirty="0" smtClean="0"/>
              <a:t>By and by we all shall gather</a:t>
            </a:r>
            <a:r>
              <a:rPr lang="en-GB" dirty="0" smtClean="0"/>
              <a:t>,</a:t>
            </a:r>
          </a:p>
          <a:p>
            <a:r>
              <a:rPr lang="en-GB" dirty="0" smtClean="0"/>
              <a:t>by </a:t>
            </a:r>
            <a:r>
              <a:rPr lang="en-GB" dirty="0" smtClean="0"/>
              <a:t>and by, oh, by and by,</a:t>
            </a:r>
          </a:p>
          <a:p>
            <a:r>
              <a:rPr lang="en-GB" dirty="0" smtClean="0"/>
              <a:t>In the life of God our Father that shall know </a:t>
            </a:r>
            <a:r>
              <a:rPr lang="en-GB" dirty="0" smtClean="0"/>
              <a:t>Him </a:t>
            </a:r>
            <a:r>
              <a:rPr lang="en-GB" dirty="0" smtClean="0"/>
              <a:t>by and by.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</a:p>
          <a:p>
            <a:r>
              <a:rPr lang="en-GB" dirty="0" smtClean="0"/>
              <a:t>Oh </a:t>
            </a:r>
            <a:r>
              <a:rPr lang="en-GB" dirty="0" err="1" smtClean="0"/>
              <a:t>by</a:t>
            </a:r>
            <a:r>
              <a:rPr lang="en-GB" dirty="0" smtClean="0"/>
              <a:t> and by, oh sing it softly,</a:t>
            </a:r>
          </a:p>
          <a:p>
            <a:r>
              <a:rPr lang="en-GB" dirty="0" smtClean="0"/>
              <a:t>Thinking not of earthly care,</a:t>
            </a:r>
          </a:p>
          <a:p>
            <a:r>
              <a:rPr lang="en-GB" dirty="0" smtClean="0"/>
              <a:t>But the </a:t>
            </a:r>
            <a:r>
              <a:rPr lang="en-GB" dirty="0" err="1" smtClean="0"/>
              <a:t>by</a:t>
            </a:r>
            <a:r>
              <a:rPr lang="en-GB" dirty="0" smtClean="0"/>
              <a:t> and by of heaven</a:t>
            </a:r>
          </a:p>
          <a:p>
            <a:r>
              <a:rPr lang="en-GB" dirty="0" smtClean="0"/>
              <a:t>Waiting for us over there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298</Words>
  <Application>Microsoft Office PowerPoint</Application>
  <PresentationFormat>On-screen Show (16:9)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By and By(Rexford)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128</cp:revision>
  <dcterms:created xsi:type="dcterms:W3CDTF">2015-12-30T21:15:25Z</dcterms:created>
  <dcterms:modified xsi:type="dcterms:W3CDTF">2016-01-05T11:08:22Z</dcterms:modified>
</cp:coreProperties>
</file>