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7" r:id="rId8"/>
    <p:sldId id="263" r:id="rId9"/>
    <p:sldId id="268" r:id="rId10"/>
    <p:sldId id="265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Faith and Not by Sight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Clara M. </a:t>
            </a:r>
            <a:r>
              <a:rPr lang="en-GB" sz="2400" b="1" dirty="0" smtClean="0"/>
              <a:t>Brooks 1907</a:t>
            </a:r>
            <a:endParaRPr lang="en-GB" sz="2400" b="1" dirty="0" smtClean="0"/>
          </a:p>
          <a:p>
            <a:r>
              <a:rPr lang="en-GB" sz="2400" b="1" dirty="0" smtClean="0"/>
              <a:t>Scripture:2 Corinthians 5:7</a:t>
            </a:r>
          </a:p>
          <a:p>
            <a:r>
              <a:rPr lang="en-GB" sz="2400" b="1" dirty="0" smtClean="0"/>
              <a:t>Meter: 9.9.9.6 R </a:t>
            </a:r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Walking with Jesus till we shall meet,</a:t>
            </a:r>
          </a:p>
          <a:p>
            <a:r>
              <a:rPr lang="en-GB" dirty="0" smtClean="0"/>
              <a:t>When in His likeness I stand complete,</a:t>
            </a:r>
          </a:p>
          <a:p>
            <a:r>
              <a:rPr lang="en-GB" dirty="0" smtClean="0"/>
              <a:t>Where with the ransomed in heaven's light,</a:t>
            </a:r>
          </a:p>
          <a:p>
            <a:r>
              <a:rPr lang="en-GB" dirty="0" smtClean="0"/>
              <a:t>My faith is lost in sight.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Walking with Jesus I'm in the light,</a:t>
            </a:r>
          </a:p>
          <a:p>
            <a:r>
              <a:rPr lang="en-GB" dirty="0" smtClean="0"/>
              <a:t>Walking with Jesus in robes of white;</a:t>
            </a:r>
          </a:p>
          <a:p>
            <a:r>
              <a:rPr lang="en-GB" dirty="0" smtClean="0"/>
              <a:t>Walking with Jesus my way is bright,</a:t>
            </a:r>
          </a:p>
          <a:p>
            <a:r>
              <a:rPr lang="en-GB" dirty="0" smtClean="0"/>
              <a:t>By faith and not by sight.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Following Jesus from day to day,</a:t>
            </a:r>
          </a:p>
          <a:p>
            <a:pPr marL="742950" indent="-742950"/>
            <a:r>
              <a:rPr lang="en-GB" dirty="0" smtClean="0"/>
              <a:t>Gently He leads me along the way;</a:t>
            </a:r>
          </a:p>
          <a:p>
            <a:pPr marL="742950" indent="-742950"/>
            <a:r>
              <a:rPr lang="en-GB" dirty="0" err="1" smtClean="0"/>
              <a:t>E'er</a:t>
            </a:r>
            <a:r>
              <a:rPr lang="en-GB" dirty="0" smtClean="0"/>
              <a:t> will I trust Him all foes despite,</a:t>
            </a:r>
          </a:p>
          <a:p>
            <a:pPr marL="742950" indent="-742950"/>
            <a:r>
              <a:rPr lang="en-GB" dirty="0" smtClean="0"/>
              <a:t>By faith and not by sight.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Walking with Jesus I'm in the light,</a:t>
            </a:r>
          </a:p>
          <a:p>
            <a:r>
              <a:rPr lang="en-GB" dirty="0" smtClean="0"/>
              <a:t>Walking with Jesus in robes of white;</a:t>
            </a:r>
          </a:p>
          <a:p>
            <a:r>
              <a:rPr lang="en-GB" dirty="0" smtClean="0"/>
              <a:t>Walking with Jesus my way is bright,</a:t>
            </a:r>
          </a:p>
          <a:p>
            <a:r>
              <a:rPr lang="en-GB" dirty="0" smtClean="0"/>
              <a:t>By faith and not by sight.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 has purchased me for His own,</a:t>
            </a:r>
          </a:p>
          <a:p>
            <a:r>
              <a:rPr lang="en-GB" dirty="0" smtClean="0"/>
              <a:t>Sweetly He reigns in my heart, His throne,</a:t>
            </a:r>
          </a:p>
          <a:p>
            <a:r>
              <a:rPr lang="en-GB" dirty="0" smtClean="0"/>
              <a:t>Pardon He granted, and washed me white,</a:t>
            </a:r>
          </a:p>
          <a:p>
            <a:r>
              <a:rPr lang="en-GB" dirty="0" smtClean="0"/>
              <a:t>By faith and not by sight.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Walking with Jesus I'm in the light,</a:t>
            </a:r>
          </a:p>
          <a:p>
            <a:r>
              <a:rPr lang="en-GB" dirty="0" smtClean="0"/>
              <a:t>Walking with Jesus in robes of white;</a:t>
            </a:r>
          </a:p>
          <a:p>
            <a:r>
              <a:rPr lang="en-GB" dirty="0" smtClean="0"/>
              <a:t>Walking with Jesus my way is bright,</a:t>
            </a:r>
          </a:p>
          <a:p>
            <a:r>
              <a:rPr lang="en-GB" dirty="0" smtClean="0"/>
              <a:t>By faith and not by sight.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Seeking to enter the holiest place,</a:t>
            </a:r>
          </a:p>
          <a:p>
            <a:r>
              <a:rPr lang="en-GB" dirty="0" smtClean="0"/>
              <a:t>Boldly I came to the throne of grace;</a:t>
            </a:r>
          </a:p>
          <a:p>
            <a:r>
              <a:rPr lang="en-GB" dirty="0" smtClean="0"/>
              <a:t>Sanctified wholly, He's my delight,</a:t>
            </a:r>
          </a:p>
          <a:p>
            <a:r>
              <a:rPr lang="en-GB" dirty="0" smtClean="0"/>
              <a:t>By faith and not by sight.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Walking with Jesus I'm in the light,</a:t>
            </a:r>
          </a:p>
          <a:p>
            <a:r>
              <a:rPr lang="en-GB" dirty="0" smtClean="0"/>
              <a:t>Walking with Jesus in robes of white;</a:t>
            </a:r>
          </a:p>
          <a:p>
            <a:r>
              <a:rPr lang="en-GB" dirty="0" smtClean="0"/>
              <a:t>Walking with Jesus my way is bright,</a:t>
            </a:r>
          </a:p>
          <a:p>
            <a:r>
              <a:rPr lang="en-GB" dirty="0" smtClean="0"/>
              <a:t>By faith and not by sight.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I was held in affliction's chain,</a:t>
            </a:r>
          </a:p>
          <a:p>
            <a:r>
              <a:rPr lang="en-GB" dirty="0" smtClean="0"/>
              <a:t>Suffering much from disease and pain;</a:t>
            </a:r>
          </a:p>
          <a:p>
            <a:r>
              <a:rPr lang="en-GB" dirty="0" smtClean="0"/>
              <a:t>Jesus then touched me and healed me quite,</a:t>
            </a:r>
          </a:p>
          <a:p>
            <a:r>
              <a:rPr lang="en-GB" dirty="0" smtClean="0"/>
              <a:t>By faith and not by sight.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Walking with Jesus I'm in the light,</a:t>
            </a:r>
          </a:p>
          <a:p>
            <a:r>
              <a:rPr lang="en-GB" dirty="0" smtClean="0"/>
              <a:t>Walking with Jesus in robes of white;</a:t>
            </a:r>
          </a:p>
          <a:p>
            <a:r>
              <a:rPr lang="en-GB" dirty="0" smtClean="0"/>
              <a:t>Walking with Jesus my way is bright,</a:t>
            </a:r>
          </a:p>
          <a:p>
            <a:r>
              <a:rPr lang="en-GB" dirty="0" smtClean="0"/>
              <a:t>By faith and not by sight.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343</Words>
  <Application>Microsoft Office PowerPoint</Application>
  <PresentationFormat>On-screen Show (16:9)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By Faith and Not by Sight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130</cp:revision>
  <dcterms:created xsi:type="dcterms:W3CDTF">2015-12-30T21:15:25Z</dcterms:created>
  <dcterms:modified xsi:type="dcterms:W3CDTF">2016-01-05T11:22:27Z</dcterms:modified>
</cp:coreProperties>
</file>