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4" r:id="rId7"/>
    <p:sldId id="267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By Faith in Christ I Walk with God</a:t>
            </a:r>
            <a:endParaRPr lang="en-GB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Words: John Newton, 1779. </a:t>
            </a:r>
          </a:p>
          <a:p>
            <a:r>
              <a:rPr lang="en-GB" sz="2400" b="1" dirty="0" smtClean="0"/>
              <a:t>Music: Robert </a:t>
            </a:r>
            <a:r>
              <a:rPr lang="en-GB" sz="2400" b="1" dirty="0" err="1" smtClean="0"/>
              <a:t>Earnshaw</a:t>
            </a:r>
            <a:r>
              <a:rPr lang="en-GB" sz="2400" b="1" dirty="0" smtClean="0"/>
              <a:t> (1856-1929</a:t>
            </a:r>
            <a:r>
              <a:rPr lang="en-GB" sz="2400" b="1" dirty="0" smtClean="0"/>
              <a:t>).</a:t>
            </a:r>
          </a:p>
          <a:p>
            <a:r>
              <a:rPr lang="en-GB" sz="2400" b="1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By faith in Christ I walk with God,</a:t>
            </a:r>
          </a:p>
          <a:p>
            <a:pPr marL="742950" indent="-742950"/>
            <a:r>
              <a:rPr lang="en-GB" dirty="0" smtClean="0"/>
              <a:t>With Heav'n, my journey's end, in view;</a:t>
            </a:r>
          </a:p>
          <a:p>
            <a:pPr marL="742950" indent="-742950"/>
            <a:r>
              <a:rPr lang="en-GB" dirty="0" smtClean="0"/>
              <a:t>Supported by His staff and rod,</a:t>
            </a:r>
          </a:p>
          <a:p>
            <a:pPr marL="742950" indent="-742950"/>
            <a:r>
              <a:rPr lang="en-GB" dirty="0" smtClean="0"/>
              <a:t>My road is safe and pleasant too.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 travel through a desert wide</a:t>
            </a:r>
          </a:p>
          <a:p>
            <a:r>
              <a:rPr lang="en-GB" dirty="0" smtClean="0"/>
              <a:t>Where many round me blindly stray;</a:t>
            </a:r>
          </a:p>
          <a:p>
            <a:r>
              <a:rPr lang="en-GB" dirty="0" smtClean="0"/>
              <a:t>But He vouchsafes to be my Guide,</a:t>
            </a:r>
          </a:p>
          <a:p>
            <a:r>
              <a:rPr lang="en-GB" dirty="0" smtClean="0"/>
              <a:t>And will not let me miss my way.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Though snares and dangers throng my path,</a:t>
            </a:r>
          </a:p>
          <a:p>
            <a:r>
              <a:rPr lang="en-GB" dirty="0" smtClean="0"/>
              <a:t>And earth and hell my course withstand;</a:t>
            </a:r>
          </a:p>
          <a:p>
            <a:r>
              <a:rPr lang="en-GB" dirty="0" smtClean="0"/>
              <a:t>I triumph over all by faith,</a:t>
            </a:r>
          </a:p>
          <a:p>
            <a:r>
              <a:rPr lang="en-GB" dirty="0" smtClean="0"/>
              <a:t>Guarded by His almighty hand.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wilderness affords no food,</a:t>
            </a:r>
          </a:p>
          <a:p>
            <a:r>
              <a:rPr lang="en-GB" dirty="0" smtClean="0"/>
              <a:t>But God for my support prepares;</a:t>
            </a:r>
          </a:p>
          <a:p>
            <a:r>
              <a:rPr lang="en-GB" dirty="0" smtClean="0"/>
              <a:t>Provides me every needful good,</a:t>
            </a:r>
          </a:p>
          <a:p>
            <a:r>
              <a:rPr lang="en-GB" dirty="0" smtClean="0"/>
              <a:t>And frees my soul from wants and cares.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With Him sweet converse I maintain,</a:t>
            </a:r>
          </a:p>
          <a:p>
            <a:r>
              <a:rPr lang="en-GB" dirty="0" smtClean="0"/>
              <a:t>Great as He is I dare be free;</a:t>
            </a:r>
          </a:p>
          <a:p>
            <a:r>
              <a:rPr lang="en-GB" dirty="0" smtClean="0"/>
              <a:t>I tell Him all my grief and pain,</a:t>
            </a:r>
          </a:p>
          <a:p>
            <a:r>
              <a:rPr lang="en-GB" dirty="0" smtClean="0"/>
              <a:t>And He reveals His love to me.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Some cordial from His Word He brings,</a:t>
            </a:r>
          </a:p>
          <a:p>
            <a:r>
              <a:rPr lang="en-GB" dirty="0" err="1" smtClean="0"/>
              <a:t>Whene'er</a:t>
            </a:r>
            <a:r>
              <a:rPr lang="en-GB" dirty="0" smtClean="0"/>
              <a:t> my feeble spirit faints;</a:t>
            </a:r>
          </a:p>
          <a:p>
            <a:r>
              <a:rPr lang="en-GB" dirty="0" smtClean="0"/>
              <a:t>At once my soul revives and sings,</a:t>
            </a:r>
          </a:p>
          <a:p>
            <a:r>
              <a:rPr lang="en-GB" dirty="0" smtClean="0"/>
              <a:t>And yields no more to sad complaints.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 pity all that </a:t>
            </a:r>
            <a:r>
              <a:rPr lang="en-GB" dirty="0" err="1" smtClean="0"/>
              <a:t>worldlings</a:t>
            </a:r>
            <a:r>
              <a:rPr lang="en-GB" dirty="0" smtClean="0"/>
              <a:t> talk</a:t>
            </a:r>
          </a:p>
          <a:p>
            <a:r>
              <a:rPr lang="en-GB" dirty="0" smtClean="0"/>
              <a:t>Of pleasures that will quickly end;</a:t>
            </a:r>
          </a:p>
          <a:p>
            <a:r>
              <a:rPr lang="en-GB" dirty="0" smtClean="0"/>
              <a:t>Be this my choice, O Lord, to walk</a:t>
            </a:r>
          </a:p>
          <a:p>
            <a:r>
              <a:rPr lang="en-GB" dirty="0" smtClean="0"/>
              <a:t>With Thee, my Guide, my Guard, my Friend.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242</Words>
  <Application>Microsoft Office PowerPoint</Application>
  <PresentationFormat>On-screen Show (16:9)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By Faith in Christ I Walk with God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132</cp:revision>
  <dcterms:created xsi:type="dcterms:W3CDTF">2015-12-30T21:15:25Z</dcterms:created>
  <dcterms:modified xsi:type="dcterms:W3CDTF">2016-01-05T11:25:22Z</dcterms:modified>
</cp:coreProperties>
</file>