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7" r:id="rId8"/>
    <p:sldId id="263" r:id="rId9"/>
    <p:sldId id="26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faith we see the hand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 and Music by Keith &amp; </a:t>
            </a:r>
            <a:r>
              <a:rPr lang="en-GB" sz="2400" b="1" dirty="0" err="1" smtClean="0"/>
              <a:t>Kristyn</a:t>
            </a:r>
            <a:r>
              <a:rPr lang="en-GB" sz="2400" b="1" dirty="0" smtClean="0"/>
              <a:t> Getty</a:t>
            </a:r>
          </a:p>
          <a:p>
            <a:r>
              <a:rPr lang="en-GB" sz="2400" b="1" dirty="0" smtClean="0"/>
              <a:t>&amp; Stuart Townend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By faith we see the hand of God</a:t>
            </a:r>
          </a:p>
          <a:p>
            <a:pPr marL="742950" indent="-742950"/>
            <a:r>
              <a:rPr lang="en-GB" dirty="0" smtClean="0"/>
              <a:t>In the light of creation's grand design</a:t>
            </a:r>
          </a:p>
          <a:p>
            <a:pPr marL="742950" indent="-742950"/>
            <a:r>
              <a:rPr lang="en-GB" dirty="0" smtClean="0"/>
              <a:t>In the lives of those who prove His faithfulness</a:t>
            </a:r>
          </a:p>
          <a:p>
            <a:pPr marL="742950" indent="-742950"/>
            <a:r>
              <a:rPr lang="en-GB" dirty="0" smtClean="0"/>
              <a:t>Who walk by faith and not by sight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faith our fathers roamed the earth</a:t>
            </a:r>
          </a:p>
          <a:p>
            <a:r>
              <a:rPr lang="en-GB" dirty="0" smtClean="0"/>
              <a:t>With the power of His promise in their hearts</a:t>
            </a:r>
          </a:p>
          <a:p>
            <a:r>
              <a:rPr lang="en-GB" dirty="0" smtClean="0"/>
              <a:t>Of a holy city built by God's own hand</a:t>
            </a:r>
          </a:p>
          <a:p>
            <a:r>
              <a:rPr lang="en-GB" dirty="0" smtClean="0"/>
              <a:t>A place where peace and justice reign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We will stand as children of the promise</a:t>
            </a:r>
          </a:p>
          <a:p>
            <a:r>
              <a:rPr lang="en-GB" dirty="0" smtClean="0"/>
              <a:t>We will fix our eyes on Him our soul's reward</a:t>
            </a:r>
          </a:p>
          <a:p>
            <a:r>
              <a:rPr lang="en-GB" dirty="0" smtClean="0"/>
              <a:t>Till the race is finished and the work is done</a:t>
            </a:r>
          </a:p>
          <a:p>
            <a:r>
              <a:rPr lang="en-GB" dirty="0" smtClean="0"/>
              <a:t>We'll walk by faith and not by sight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faith the prophets saw a day</a:t>
            </a:r>
          </a:p>
          <a:p>
            <a:r>
              <a:rPr lang="en-GB" dirty="0" smtClean="0"/>
              <a:t>When the longed-for Messiah would appear</a:t>
            </a:r>
          </a:p>
          <a:p>
            <a:r>
              <a:rPr lang="en-GB" dirty="0" smtClean="0"/>
              <a:t>With the power to break the chains of sin and death</a:t>
            </a:r>
          </a:p>
          <a:p>
            <a:r>
              <a:rPr lang="en-GB" dirty="0" smtClean="0"/>
              <a:t>And rise triumphant from the grave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faith the church was called to go</a:t>
            </a:r>
          </a:p>
          <a:p>
            <a:r>
              <a:rPr lang="en-GB" dirty="0" smtClean="0"/>
              <a:t>In the power of the Spirit to the lost</a:t>
            </a:r>
          </a:p>
          <a:p>
            <a:r>
              <a:rPr lang="en-GB" dirty="0" smtClean="0"/>
              <a:t>To deliver captives and to preach good news</a:t>
            </a:r>
          </a:p>
          <a:p>
            <a:r>
              <a:rPr lang="en-GB" dirty="0" smtClean="0"/>
              <a:t>In every corner of the earth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We will stand as children of the promise</a:t>
            </a:r>
          </a:p>
          <a:p>
            <a:r>
              <a:rPr lang="en-GB" dirty="0" smtClean="0"/>
              <a:t>We will fix our eyes on Him our soul's reward</a:t>
            </a:r>
          </a:p>
          <a:p>
            <a:r>
              <a:rPr lang="en-GB" dirty="0" smtClean="0"/>
              <a:t>Till the race is finished and the work is done</a:t>
            </a:r>
          </a:p>
          <a:p>
            <a:r>
              <a:rPr lang="en-GB" dirty="0" smtClean="0"/>
              <a:t>We'll walk by faith and not by sight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faith this mountain shall be moved</a:t>
            </a:r>
          </a:p>
          <a:p>
            <a:r>
              <a:rPr lang="en-GB" dirty="0" smtClean="0"/>
              <a:t>And the power of the gospel shall prevail</a:t>
            </a:r>
          </a:p>
          <a:p>
            <a:r>
              <a:rPr lang="en-GB" dirty="0" smtClean="0"/>
              <a:t>For we know in Christ all things are possible</a:t>
            </a:r>
          </a:p>
          <a:p>
            <a:r>
              <a:rPr lang="en-GB" dirty="0" smtClean="0"/>
              <a:t>For all who call upon His name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We will stand as children of the promise</a:t>
            </a:r>
          </a:p>
          <a:p>
            <a:r>
              <a:rPr lang="en-GB" dirty="0" smtClean="0"/>
              <a:t>We will fix our eyes on Him our soul's reward</a:t>
            </a:r>
          </a:p>
          <a:p>
            <a:r>
              <a:rPr lang="en-GB" dirty="0" smtClean="0"/>
              <a:t>Till the race is finished and the work is done</a:t>
            </a:r>
          </a:p>
          <a:p>
            <a:r>
              <a:rPr lang="en-GB" dirty="0" smtClean="0"/>
              <a:t>We'll walk by faith and not by </a:t>
            </a:r>
            <a:r>
              <a:rPr lang="en-GB" dirty="0" smtClean="0"/>
              <a:t>sight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287</Words>
  <Application>Microsoft Office PowerPoint</Application>
  <PresentationFormat>On-screen Show (16:9)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By faith we see the hand of God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131</cp:revision>
  <dcterms:created xsi:type="dcterms:W3CDTF">2015-12-30T21:15:25Z</dcterms:created>
  <dcterms:modified xsi:type="dcterms:W3CDTF">2016-01-05T11:31:46Z</dcterms:modified>
</cp:coreProperties>
</file>