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 Of The King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BILL &amp; GLORIA GAITHER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Once I was clothed in the rags of my sin,</a:t>
            </a:r>
          </a:p>
          <a:p>
            <a:pPr marL="742950" indent="-742950"/>
            <a:r>
              <a:rPr lang="en-GB" dirty="0" smtClean="0"/>
              <a:t>Wretched and poor, lost and lonely within.</a:t>
            </a:r>
          </a:p>
          <a:p>
            <a:pPr marL="742950" indent="-742950"/>
            <a:r>
              <a:rPr lang="en-GB" dirty="0" smtClean="0"/>
              <a:t>But with wondrous compassion, the King of all kings,</a:t>
            </a:r>
          </a:p>
          <a:p>
            <a:pPr marL="742950" indent="-742950"/>
            <a:r>
              <a:rPr lang="en-GB" dirty="0" smtClean="0"/>
              <a:t>In pity and love, took me under His wings.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Oh</a:t>
            </a:r>
            <a:r>
              <a:rPr lang="en-GB" dirty="0" smtClean="0"/>
              <a:t>, yes, oh yes, I'm a child of the King</a:t>
            </a:r>
          </a:p>
          <a:p>
            <a:r>
              <a:rPr lang="en-GB" dirty="0" smtClean="0"/>
              <a:t>His royal blood now flows in my veins.</a:t>
            </a:r>
          </a:p>
          <a:p>
            <a:r>
              <a:rPr lang="en-GB" dirty="0" smtClean="0"/>
              <a:t>And I who was wretched and poor now can sing</a:t>
            </a:r>
          </a:p>
          <a:p>
            <a:r>
              <a:rPr lang="en-GB" dirty="0" smtClean="0"/>
              <a:t>Praise God, praise God, I'm a child of the King.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I'm a child with a Heavenly home,</a:t>
            </a:r>
          </a:p>
          <a:p>
            <a:r>
              <a:rPr lang="en-GB" dirty="0" smtClean="0"/>
              <a:t>My Holy Father has made me His own.</a:t>
            </a:r>
          </a:p>
          <a:p>
            <a:r>
              <a:rPr lang="en-GB" dirty="0" smtClean="0"/>
              <a:t>And I'm cleansed by His blood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and I'm clothed in His love,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some day</a:t>
            </a:r>
            <a:r>
              <a:rPr lang="en-GB" dirty="0" smtClean="0"/>
              <a:t> I'll sing with the angels above.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Oh, yes, oh yes, I'm a child of the King</a:t>
            </a:r>
          </a:p>
          <a:p>
            <a:r>
              <a:rPr lang="en-GB" dirty="0" smtClean="0"/>
              <a:t>His royal blood now flows in my veins.</a:t>
            </a:r>
          </a:p>
          <a:p>
            <a:r>
              <a:rPr lang="en-GB" dirty="0" smtClean="0"/>
              <a:t>And I who was wretched and poor now can sing</a:t>
            </a:r>
          </a:p>
          <a:p>
            <a:r>
              <a:rPr lang="en-GB" dirty="0" smtClean="0"/>
              <a:t>Praise God, praise God, I'm a child of the King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188</Words>
  <Application>Microsoft Office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Child Of The King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132</cp:revision>
  <dcterms:created xsi:type="dcterms:W3CDTF">2015-12-30T21:15:25Z</dcterms:created>
  <dcterms:modified xsi:type="dcterms:W3CDTF">2016-01-06T16:28:46Z</dcterms:modified>
</cp:coreProperties>
</file>