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6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of the heavenly Father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Karolina W. </a:t>
            </a:r>
            <a:r>
              <a:rPr lang="en-GB" sz="2400" b="1" dirty="0" err="1" smtClean="0"/>
              <a:t>Sandell</a:t>
            </a:r>
            <a:r>
              <a:rPr lang="en-GB" sz="2400" b="1" dirty="0" smtClean="0"/>
              <a:t>-Berg,</a:t>
            </a:r>
          </a:p>
          <a:p>
            <a:r>
              <a:rPr lang="en-GB" sz="2400" b="1" dirty="0" err="1" smtClean="0"/>
              <a:t>Andeliga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daggdroppar</a:t>
            </a:r>
            <a:r>
              <a:rPr lang="en-GB" sz="2400" b="1" dirty="0" smtClean="0"/>
              <a:t>, 1858</a:t>
            </a:r>
          </a:p>
          <a:p>
            <a:r>
              <a:rPr lang="en-GB" sz="2400" b="1" dirty="0" smtClean="0"/>
              <a:t>translated  to English by Ernst W. Olson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Children of the </a:t>
            </a:r>
            <a:r>
              <a:rPr lang="en-GB" dirty="0" err="1" smtClean="0"/>
              <a:t>heav’nly</a:t>
            </a:r>
            <a:r>
              <a:rPr lang="en-GB" dirty="0" smtClean="0"/>
              <a:t> Father</a:t>
            </a:r>
          </a:p>
          <a:p>
            <a:pPr marL="742950" indent="-742950"/>
            <a:r>
              <a:rPr lang="en-GB" dirty="0" smtClean="0"/>
              <a:t>Safely in His bosom gather;</a:t>
            </a:r>
          </a:p>
          <a:p>
            <a:pPr marL="742950" indent="-742950"/>
            <a:r>
              <a:rPr lang="en-GB" dirty="0" smtClean="0"/>
              <a:t>Nestling bird nor star in Heaven</a:t>
            </a:r>
          </a:p>
          <a:p>
            <a:pPr marL="742950" indent="-742950"/>
            <a:r>
              <a:rPr lang="en-GB" dirty="0" smtClean="0"/>
              <a:t>Such a refuge </a:t>
            </a:r>
            <a:r>
              <a:rPr lang="en-GB" dirty="0" err="1" smtClean="0"/>
              <a:t>e’er</a:t>
            </a:r>
            <a:r>
              <a:rPr lang="en-GB" dirty="0" smtClean="0"/>
              <a:t> was given.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His own doth tend and nourish;</a:t>
            </a:r>
          </a:p>
          <a:p>
            <a:r>
              <a:rPr lang="en-GB" dirty="0" smtClean="0"/>
              <a:t>In His holy courts they flourish;</a:t>
            </a:r>
          </a:p>
          <a:p>
            <a:r>
              <a:rPr lang="en-GB" dirty="0" smtClean="0"/>
              <a:t>From all evil things He spares them;</a:t>
            </a:r>
          </a:p>
          <a:p>
            <a:r>
              <a:rPr lang="en-GB" dirty="0" smtClean="0"/>
              <a:t>In His mighty arms He bears them.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Neither life nor death shall ever</a:t>
            </a:r>
          </a:p>
          <a:p>
            <a:r>
              <a:rPr lang="en-GB" dirty="0" smtClean="0"/>
              <a:t>From the Lord His children sever;</a:t>
            </a:r>
          </a:p>
          <a:p>
            <a:r>
              <a:rPr lang="en-GB" dirty="0" smtClean="0"/>
              <a:t>Unto them His grace He </a:t>
            </a:r>
            <a:r>
              <a:rPr lang="en-GB" dirty="0" err="1" smtClean="0"/>
              <a:t>showeth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their sorrows all He </a:t>
            </a:r>
            <a:r>
              <a:rPr lang="en-GB" dirty="0" err="1" smtClean="0"/>
              <a:t>knoweth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He </a:t>
            </a:r>
            <a:r>
              <a:rPr lang="en-GB" dirty="0" err="1" smtClean="0"/>
              <a:t>giveth</a:t>
            </a:r>
            <a:r>
              <a:rPr lang="en-GB" dirty="0" smtClean="0"/>
              <a:t> or He </a:t>
            </a:r>
            <a:r>
              <a:rPr lang="en-GB" dirty="0" err="1" smtClean="0"/>
              <a:t>taketh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His children ne’er </a:t>
            </a:r>
            <a:r>
              <a:rPr lang="en-GB" dirty="0" err="1" smtClean="0"/>
              <a:t>forsaketh</a:t>
            </a:r>
            <a:r>
              <a:rPr lang="en-GB" dirty="0" smtClean="0"/>
              <a:t>;</a:t>
            </a:r>
          </a:p>
          <a:p>
            <a:r>
              <a:rPr lang="en-GB" dirty="0" smtClean="0"/>
              <a:t>His the loving purpose solely</a:t>
            </a:r>
          </a:p>
          <a:p>
            <a:r>
              <a:rPr lang="en-GB" dirty="0" smtClean="0"/>
              <a:t>To preserve them pure and holy.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Lo, their very hairs He numbers,</a:t>
            </a:r>
          </a:p>
          <a:p>
            <a:r>
              <a:rPr lang="en-GB" dirty="0" smtClean="0"/>
              <a:t>And no daily care encumbers</a:t>
            </a:r>
          </a:p>
          <a:p>
            <a:r>
              <a:rPr lang="en-GB" dirty="0" smtClean="0"/>
              <a:t>Them that share His </a:t>
            </a:r>
            <a:r>
              <a:rPr lang="en-GB" dirty="0" err="1" smtClean="0"/>
              <a:t>ev’ry</a:t>
            </a:r>
            <a:r>
              <a:rPr lang="en-GB" dirty="0" smtClean="0"/>
              <a:t> blessing</a:t>
            </a:r>
          </a:p>
          <a:p>
            <a:r>
              <a:rPr lang="en-GB" dirty="0" smtClean="0"/>
              <a:t>And His help in woes distressing.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Praise the Lord in joyful numbers:</a:t>
            </a:r>
          </a:p>
          <a:p>
            <a:r>
              <a:rPr lang="en-GB" dirty="0" smtClean="0"/>
              <a:t>Your Protector never slumbers.</a:t>
            </a:r>
          </a:p>
          <a:p>
            <a:r>
              <a:rPr lang="en-GB" dirty="0" smtClean="0"/>
              <a:t>At the will of your Defender</a:t>
            </a:r>
          </a:p>
          <a:p>
            <a:r>
              <a:rPr lang="en-GB" dirty="0" err="1" smtClean="0"/>
              <a:t>Ev’ry</a:t>
            </a:r>
            <a:r>
              <a:rPr lang="en-GB" dirty="0" smtClean="0"/>
              <a:t> foeman must surrender.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181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Children of the heavenly Father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135</cp:revision>
  <dcterms:created xsi:type="dcterms:W3CDTF">2015-12-30T21:15:25Z</dcterms:created>
  <dcterms:modified xsi:type="dcterms:W3CDTF">2016-01-06T16:36:35Z</dcterms:modified>
</cp:coreProperties>
</file>