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9" r:id="rId7"/>
    <p:sldId id="272" r:id="rId8"/>
    <p:sldId id="266" r:id="rId9"/>
    <p:sldId id="273" r:id="rId10"/>
    <p:sldId id="270" r:id="rId11"/>
    <p:sldId id="27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CHRIST, BE OUR LIGHT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Bernadette </a:t>
            </a:r>
            <a:r>
              <a:rPr lang="en-GB" sz="2400" b="1" dirty="0" smtClean="0"/>
              <a:t>Farrell</a:t>
            </a:r>
          </a:p>
          <a:p>
            <a:r>
              <a:rPr lang="en-GB" sz="2400" dirty="0" smtClean="0"/>
              <a:t>© 1993, 2000, Bernadette Farrell, Published by OCP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Many the gifts, many the people,</a:t>
            </a:r>
          </a:p>
          <a:p>
            <a:r>
              <a:rPr lang="en-GB" dirty="0" smtClean="0"/>
              <a:t>Many the hearts that yearn to belong.</a:t>
            </a:r>
          </a:p>
          <a:p>
            <a:r>
              <a:rPr lang="en-GB" dirty="0" smtClean="0"/>
              <a:t>Let us be servants to one another,</a:t>
            </a:r>
          </a:p>
          <a:p>
            <a:r>
              <a:rPr lang="en-GB" dirty="0" smtClean="0"/>
              <a:t>Making your kingdom come.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Christ, be our light! Shine in our hearts.</a:t>
            </a:r>
          </a:p>
          <a:p>
            <a:r>
              <a:rPr lang="en-GB" dirty="0" smtClean="0"/>
              <a:t>Shine through the darkness.</a:t>
            </a:r>
          </a:p>
          <a:p>
            <a:r>
              <a:rPr lang="en-GB" dirty="0" smtClean="0"/>
              <a:t>Christ, be our light! Shine in your Church</a:t>
            </a:r>
          </a:p>
          <a:p>
            <a:r>
              <a:rPr lang="en-GB" dirty="0" smtClean="0"/>
              <a:t>Gathered today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Longing for light, we wait in darkness.</a:t>
            </a:r>
          </a:p>
          <a:p>
            <a:pPr marL="742950" indent="-742950"/>
            <a:r>
              <a:rPr lang="en-GB" dirty="0" smtClean="0"/>
              <a:t>Longing for truth, we turn to you.</a:t>
            </a:r>
          </a:p>
          <a:p>
            <a:pPr marL="742950" indent="-742950"/>
            <a:r>
              <a:rPr lang="en-GB" dirty="0" smtClean="0"/>
              <a:t>Make us your own, your holy people,</a:t>
            </a:r>
          </a:p>
          <a:p>
            <a:pPr marL="742950" indent="-742950"/>
            <a:r>
              <a:rPr lang="en-GB" dirty="0" smtClean="0"/>
              <a:t>Light for the world to see.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Christ, be our light! Shine in our hearts.</a:t>
            </a:r>
          </a:p>
          <a:p>
            <a:r>
              <a:rPr lang="en-GB" dirty="0" smtClean="0"/>
              <a:t>Shine through the darkness.</a:t>
            </a:r>
          </a:p>
          <a:p>
            <a:r>
              <a:rPr lang="en-GB" dirty="0" smtClean="0"/>
              <a:t>Christ, be our light! Shine in your Church</a:t>
            </a:r>
          </a:p>
          <a:p>
            <a:r>
              <a:rPr lang="en-GB" dirty="0" smtClean="0"/>
              <a:t>Gathered today.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Longing for peace, our world is troubled.</a:t>
            </a:r>
          </a:p>
          <a:p>
            <a:r>
              <a:rPr lang="en-GB" dirty="0" smtClean="0"/>
              <a:t>Longing for hope, many despair.</a:t>
            </a:r>
          </a:p>
          <a:p>
            <a:r>
              <a:rPr lang="en-GB" dirty="0" smtClean="0"/>
              <a:t>Your word alone has power to save us</a:t>
            </a:r>
          </a:p>
          <a:p>
            <a:r>
              <a:rPr lang="en-GB" dirty="0" smtClean="0"/>
              <a:t>Make us your living voice.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Christ, be our light! Shine in our hearts.</a:t>
            </a:r>
          </a:p>
          <a:p>
            <a:r>
              <a:rPr lang="en-GB" dirty="0" smtClean="0"/>
              <a:t>Shine through the darkness.</a:t>
            </a:r>
          </a:p>
          <a:p>
            <a:r>
              <a:rPr lang="en-GB" dirty="0" smtClean="0"/>
              <a:t>Christ, be our light! Shine in your Church</a:t>
            </a:r>
          </a:p>
          <a:p>
            <a:r>
              <a:rPr lang="en-GB" dirty="0" smtClean="0"/>
              <a:t>Gathered today.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Longing for food, many are hungry.</a:t>
            </a:r>
          </a:p>
          <a:p>
            <a:r>
              <a:rPr lang="en-GB" dirty="0" smtClean="0"/>
              <a:t>Longing for water, many still thirst.</a:t>
            </a:r>
          </a:p>
          <a:p>
            <a:r>
              <a:rPr lang="en-GB" dirty="0" smtClean="0"/>
              <a:t>Make us your bread, broken for others,</a:t>
            </a:r>
          </a:p>
          <a:p>
            <a:r>
              <a:rPr lang="en-GB" dirty="0" smtClean="0"/>
              <a:t>Shared until all are fed.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Christ, be our light! Shine in our hearts.</a:t>
            </a:r>
          </a:p>
          <a:p>
            <a:r>
              <a:rPr lang="en-GB" dirty="0" smtClean="0"/>
              <a:t>Shine through the darkness.</a:t>
            </a:r>
          </a:p>
          <a:p>
            <a:r>
              <a:rPr lang="en-GB" dirty="0" smtClean="0"/>
              <a:t>Christ, be our light! Shine in your Church</a:t>
            </a:r>
          </a:p>
          <a:p>
            <a:r>
              <a:rPr lang="en-GB" dirty="0" smtClean="0"/>
              <a:t>Gathered today.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Longing for shelter people are homeless.</a:t>
            </a:r>
          </a:p>
          <a:p>
            <a:r>
              <a:rPr lang="en-GB" dirty="0" smtClean="0"/>
              <a:t>Longing for warmth, many are cold.</a:t>
            </a:r>
          </a:p>
          <a:p>
            <a:r>
              <a:rPr lang="en-GB" dirty="0" smtClean="0"/>
              <a:t>Make us your building, sheltering others,</a:t>
            </a:r>
          </a:p>
          <a:p>
            <a:r>
              <a:rPr lang="en-GB" dirty="0" smtClean="0"/>
              <a:t>Walls made of living stone.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Christ, be our light! Shine in our hearts.</a:t>
            </a:r>
          </a:p>
          <a:p>
            <a:r>
              <a:rPr lang="en-GB" dirty="0" smtClean="0"/>
              <a:t>Shine through the darkness.</a:t>
            </a:r>
          </a:p>
          <a:p>
            <a:r>
              <a:rPr lang="en-GB" dirty="0" smtClean="0"/>
              <a:t>Christ, be our light! Shine in your Church</a:t>
            </a:r>
          </a:p>
          <a:p>
            <a:r>
              <a:rPr lang="en-GB" dirty="0" smtClean="0"/>
              <a:t>Gathered today.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337</Words>
  <Application>Microsoft Office PowerPoint</Application>
  <PresentationFormat>On-screen Show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CHRIST, BE OUR LIGHT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142</cp:revision>
  <dcterms:created xsi:type="dcterms:W3CDTF">2015-12-30T21:15:25Z</dcterms:created>
  <dcterms:modified xsi:type="dcterms:W3CDTF">2016-01-06T17:06:35Z</dcterms:modified>
</cp:coreProperties>
</file>