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Christ Is Made the Sure Foundation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7th Century Latin. </a:t>
            </a:r>
          </a:p>
          <a:p>
            <a:r>
              <a:rPr lang="en-GB" sz="2400" b="1" dirty="0" smtClean="0"/>
              <a:t>Music: Henry Smart, 1867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Christ is made the sure Foundation,</a:t>
            </a:r>
          </a:p>
          <a:p>
            <a:pPr marL="742950" indent="-742950"/>
            <a:r>
              <a:rPr lang="en-GB" dirty="0" smtClean="0"/>
              <a:t>Christ the Head and Cornerstone;</a:t>
            </a:r>
          </a:p>
          <a:p>
            <a:pPr marL="742950" indent="-742950"/>
            <a:r>
              <a:rPr lang="en-GB" dirty="0" smtClean="0"/>
              <a:t>Chosen of the Lord, and precious,</a:t>
            </a:r>
          </a:p>
          <a:p>
            <a:pPr marL="742950" indent="-742950"/>
            <a:r>
              <a:rPr lang="en-GB" dirty="0" smtClean="0"/>
              <a:t>Binding all the Church in one,</a:t>
            </a:r>
          </a:p>
          <a:p>
            <a:pPr marL="742950" indent="-742950"/>
            <a:r>
              <a:rPr lang="en-GB" dirty="0" smtClean="0"/>
              <a:t>Holy Zion's Help forever,</a:t>
            </a:r>
          </a:p>
          <a:p>
            <a:pPr marL="742950" indent="-742950"/>
            <a:r>
              <a:rPr lang="en-GB" dirty="0" smtClean="0"/>
              <a:t>And her Confidence alone.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that dedicated city,</a:t>
            </a:r>
          </a:p>
          <a:p>
            <a:r>
              <a:rPr lang="en-GB" dirty="0" smtClean="0"/>
              <a:t>Dearly loved of God on high,</a:t>
            </a:r>
          </a:p>
          <a:p>
            <a:r>
              <a:rPr lang="en-GB" dirty="0" smtClean="0"/>
              <a:t>In exultant jubilation,</a:t>
            </a:r>
          </a:p>
          <a:p>
            <a:r>
              <a:rPr lang="en-GB" dirty="0" smtClean="0"/>
              <a:t>Pours perpetual melody,</a:t>
            </a:r>
          </a:p>
          <a:p>
            <a:r>
              <a:rPr lang="en-GB" dirty="0" smtClean="0"/>
              <a:t>God the One in Three adoring</a:t>
            </a:r>
          </a:p>
          <a:p>
            <a:r>
              <a:rPr lang="en-GB" dirty="0" smtClean="0"/>
              <a:t>In glad hymns eternally.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this temple, where we call Thee,</a:t>
            </a:r>
          </a:p>
          <a:p>
            <a:r>
              <a:rPr lang="en-GB" dirty="0" smtClean="0"/>
              <a:t>Come, O Lord of Hosts, today;</a:t>
            </a:r>
          </a:p>
          <a:p>
            <a:r>
              <a:rPr lang="en-GB" dirty="0" smtClean="0"/>
              <a:t>With Thy wonted </a:t>
            </a:r>
            <a:r>
              <a:rPr lang="en-GB" dirty="0" err="1" smtClean="0"/>
              <a:t>lovingkindness</a:t>
            </a:r>
            <a:endParaRPr lang="en-GB" dirty="0" smtClean="0"/>
          </a:p>
          <a:p>
            <a:r>
              <a:rPr lang="en-GB" dirty="0" smtClean="0"/>
              <a:t>Hear Thy servants as they pray.</a:t>
            </a:r>
          </a:p>
          <a:p>
            <a:r>
              <a:rPr lang="en-GB" dirty="0" smtClean="0"/>
              <a:t>And Thy fullest benediction</a:t>
            </a:r>
          </a:p>
          <a:p>
            <a:r>
              <a:rPr lang="en-GB" dirty="0" smtClean="0"/>
              <a:t>Shed within its walls </a:t>
            </a:r>
            <a:r>
              <a:rPr lang="en-GB" dirty="0" err="1" smtClean="0"/>
              <a:t>alway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Here vouchsafe to all Thy servants</a:t>
            </a:r>
          </a:p>
          <a:p>
            <a:r>
              <a:rPr lang="en-GB" dirty="0" smtClean="0"/>
              <a:t>What they ask of Thee to gain;</a:t>
            </a:r>
          </a:p>
          <a:p>
            <a:r>
              <a:rPr lang="en-GB" dirty="0" smtClean="0"/>
              <a:t>What they gain from Thee forever</a:t>
            </a:r>
          </a:p>
          <a:p>
            <a:r>
              <a:rPr lang="en-GB" dirty="0" smtClean="0"/>
              <a:t>With the blessed to retain,</a:t>
            </a:r>
          </a:p>
          <a:p>
            <a:r>
              <a:rPr lang="en-GB" dirty="0" smtClean="0"/>
              <a:t>And hereafter in Thy glory</a:t>
            </a:r>
          </a:p>
          <a:p>
            <a:r>
              <a:rPr lang="en-GB" dirty="0" smtClean="0"/>
              <a:t>Evermore with Thee to reign.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Laud and </a:t>
            </a:r>
            <a:r>
              <a:rPr lang="en-GB" dirty="0" err="1" smtClean="0"/>
              <a:t>honor</a:t>
            </a:r>
            <a:r>
              <a:rPr lang="en-GB" dirty="0" smtClean="0"/>
              <a:t> to the Father,</a:t>
            </a:r>
          </a:p>
          <a:p>
            <a:r>
              <a:rPr lang="en-GB" dirty="0" smtClean="0"/>
              <a:t>Laud and </a:t>
            </a:r>
            <a:r>
              <a:rPr lang="en-GB" dirty="0" err="1" smtClean="0"/>
              <a:t>honor</a:t>
            </a:r>
            <a:r>
              <a:rPr lang="en-GB" dirty="0" smtClean="0"/>
              <a:t> to the Son,</a:t>
            </a:r>
          </a:p>
          <a:p>
            <a:r>
              <a:rPr lang="en-GB" dirty="0" smtClean="0"/>
              <a:t>Laud and </a:t>
            </a:r>
            <a:r>
              <a:rPr lang="en-GB" dirty="0" err="1" smtClean="0"/>
              <a:t>honor</a:t>
            </a:r>
            <a:r>
              <a:rPr lang="en-GB" dirty="0" smtClean="0"/>
              <a:t> to the Spirit,</a:t>
            </a:r>
          </a:p>
          <a:p>
            <a:r>
              <a:rPr lang="en-GB" dirty="0" smtClean="0"/>
              <a:t>Ever Three and ever One;</a:t>
            </a:r>
          </a:p>
          <a:p>
            <a:r>
              <a:rPr lang="en-GB" dirty="0" smtClean="0"/>
              <a:t>Consubstantial, co-eternal,</a:t>
            </a:r>
          </a:p>
          <a:p>
            <a:r>
              <a:rPr lang="en-GB" dirty="0" smtClean="0"/>
              <a:t>While unending ages run. </a:t>
            </a:r>
            <a:endParaRPr lang="en-GB" smtClean="0"/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202</Words>
  <Application>Microsoft Office PowerPoint</Application>
  <PresentationFormat>On-screen Show (16:9)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Christ Is Made the Sure Foundation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138</cp:revision>
  <dcterms:created xsi:type="dcterms:W3CDTF">2015-12-30T21:15:25Z</dcterms:created>
  <dcterms:modified xsi:type="dcterms:W3CDTF">2016-01-06T16:41:24Z</dcterms:modified>
</cp:coreProperties>
</file>