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Christ, Whose Glory Fills the Skies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Charles Wesley, 1741. </a:t>
            </a:r>
          </a:p>
          <a:p>
            <a:r>
              <a:rPr lang="en-GB" sz="2400" b="1" dirty="0" smtClean="0"/>
              <a:t>Music: Johann Werner, 1815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Christ, whose glory fills the skies,</a:t>
            </a:r>
          </a:p>
          <a:p>
            <a:pPr marL="742950" indent="-742950"/>
            <a:r>
              <a:rPr lang="en-GB" dirty="0" smtClean="0"/>
              <a:t>Christ, the true, the only Light,</a:t>
            </a:r>
          </a:p>
          <a:p>
            <a:pPr marL="742950" indent="-742950"/>
            <a:r>
              <a:rPr lang="en-GB" dirty="0" smtClean="0"/>
              <a:t>Sun of Righteousness, arise,</a:t>
            </a:r>
          </a:p>
          <a:p>
            <a:pPr marL="742950" indent="-742950"/>
            <a:r>
              <a:rPr lang="en-GB" dirty="0" smtClean="0"/>
              <a:t>Triumph o'er the shades of night;</a:t>
            </a:r>
          </a:p>
          <a:p>
            <a:pPr marL="742950" indent="-742950"/>
            <a:r>
              <a:rPr lang="en-GB" dirty="0" smtClean="0"/>
              <a:t>Dayspring from on high, be near;</a:t>
            </a:r>
          </a:p>
          <a:p>
            <a:pPr marL="742950" indent="-742950"/>
            <a:r>
              <a:rPr lang="en-GB" dirty="0" smtClean="0"/>
              <a:t>Day-star, in my heart appear.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Dark and cheerless is the morn</a:t>
            </a:r>
          </a:p>
          <a:p>
            <a:r>
              <a:rPr lang="en-GB" dirty="0" smtClean="0"/>
              <a:t>Unaccompanied by Thee;</a:t>
            </a:r>
          </a:p>
          <a:p>
            <a:r>
              <a:rPr lang="en-GB" dirty="0" smtClean="0"/>
              <a:t>Joyless is the day's return</a:t>
            </a:r>
          </a:p>
          <a:p>
            <a:r>
              <a:rPr lang="en-GB" dirty="0" smtClean="0"/>
              <a:t>Till Thy mercy's beams I see;</a:t>
            </a:r>
          </a:p>
          <a:p>
            <a:r>
              <a:rPr lang="en-GB" dirty="0" smtClean="0"/>
              <a:t>Till they inward light impart,</a:t>
            </a:r>
          </a:p>
          <a:p>
            <a:r>
              <a:rPr lang="en-GB" dirty="0" smtClean="0"/>
              <a:t>Glad my eyes, and warm my heart.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Visit then this soul of mine,</a:t>
            </a:r>
          </a:p>
          <a:p>
            <a:r>
              <a:rPr lang="en-GB" dirty="0" smtClean="0"/>
              <a:t>Pierce the gloom of sin and grief;</a:t>
            </a:r>
          </a:p>
          <a:p>
            <a:r>
              <a:rPr lang="en-GB" dirty="0" smtClean="0"/>
              <a:t>Fill me, </a:t>
            </a:r>
            <a:r>
              <a:rPr lang="en-GB" dirty="0" err="1" smtClean="0"/>
              <a:t>Radiancy</a:t>
            </a:r>
            <a:r>
              <a:rPr lang="en-GB" dirty="0" smtClean="0"/>
              <a:t> divine,</a:t>
            </a:r>
          </a:p>
          <a:p>
            <a:r>
              <a:rPr lang="en-GB" dirty="0" smtClean="0"/>
              <a:t>Scatter all my unbelief;</a:t>
            </a:r>
          </a:p>
          <a:p>
            <a:r>
              <a:rPr lang="en-GB" dirty="0" smtClean="0"/>
              <a:t>More and more Thyself display,</a:t>
            </a:r>
          </a:p>
          <a:p>
            <a:r>
              <a:rPr lang="en-GB" dirty="0" smtClean="0"/>
              <a:t>Shining to the perfect day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143</Words>
  <Application>Microsoft Office PowerPoint</Application>
  <PresentationFormat>On-screen Show (16:9)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Christ, Whose Glory Fills the Skies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144</cp:revision>
  <dcterms:created xsi:type="dcterms:W3CDTF">2015-12-30T21:15:25Z</dcterms:created>
  <dcterms:modified xsi:type="dcterms:W3CDTF">2016-01-06T17:10:52Z</dcterms:modified>
</cp:coreProperties>
</file>