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 Down, O Love Divine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Words: </a:t>
            </a:r>
            <a:r>
              <a:rPr lang="en-GB" sz="2800" b="1" dirty="0" err="1" smtClean="0"/>
              <a:t>Bianco</a:t>
            </a:r>
            <a:r>
              <a:rPr lang="en-GB" sz="2800" b="1" dirty="0" smtClean="0"/>
              <a:t> of Siena (?-1434). </a:t>
            </a:r>
          </a:p>
          <a:p>
            <a:r>
              <a:rPr lang="en-GB" sz="2800" b="1" dirty="0" smtClean="0"/>
              <a:t>Music: Ralph Vaughn Williams, 1906.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Come down, O love divine, seek Thou this soul of mine,</a:t>
            </a:r>
          </a:p>
          <a:p>
            <a:pPr marL="742950" indent="-742950"/>
            <a:r>
              <a:rPr lang="en-GB" dirty="0" smtClean="0"/>
              <a:t>And visit it with </a:t>
            </a:r>
            <a:r>
              <a:rPr lang="en-GB" dirty="0" err="1" smtClean="0"/>
              <a:t>Thine</a:t>
            </a:r>
            <a:r>
              <a:rPr lang="en-GB" dirty="0" smtClean="0"/>
              <a:t> own </a:t>
            </a:r>
            <a:r>
              <a:rPr lang="en-GB" dirty="0" err="1" smtClean="0"/>
              <a:t>ardor</a:t>
            </a:r>
            <a:r>
              <a:rPr lang="en-GB" dirty="0" smtClean="0"/>
              <a:t> glowing.</a:t>
            </a:r>
          </a:p>
          <a:p>
            <a:pPr marL="742950" indent="-742950"/>
            <a:r>
              <a:rPr lang="en-GB" dirty="0" smtClean="0"/>
              <a:t>O Comforter, draw near, within my heart appear,</a:t>
            </a:r>
          </a:p>
          <a:p>
            <a:pPr marL="742950" indent="-742950"/>
            <a:r>
              <a:rPr lang="en-GB" dirty="0" smtClean="0"/>
              <a:t>And kindle it, Thy holy flame bestowing.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let it freely burn, </a:t>
            </a:r>
            <a:r>
              <a:rPr lang="en-GB" dirty="0" err="1" smtClean="0"/>
              <a:t>til</a:t>
            </a:r>
            <a:r>
              <a:rPr lang="en-GB" dirty="0" smtClean="0"/>
              <a:t> earthly passions turn</a:t>
            </a:r>
          </a:p>
          <a:p>
            <a:r>
              <a:rPr lang="en-GB" dirty="0" smtClean="0"/>
              <a:t>To dust and ashes in its heat consuming;</a:t>
            </a:r>
          </a:p>
          <a:p>
            <a:r>
              <a:rPr lang="en-GB" dirty="0" smtClean="0"/>
              <a:t>And let Thy glorious light shine ever on my sight,</a:t>
            </a:r>
          </a:p>
          <a:p>
            <a:r>
              <a:rPr lang="en-GB" dirty="0" smtClean="0"/>
              <a:t>And clothe me round, the while my path illuming.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Let holy charity mine outward vesture be,</a:t>
            </a:r>
          </a:p>
          <a:p>
            <a:r>
              <a:rPr lang="en-GB" dirty="0" smtClean="0"/>
              <a:t>And lowliness become mine inner clothing;</a:t>
            </a:r>
          </a:p>
          <a:p>
            <a:r>
              <a:rPr lang="en-GB" dirty="0" smtClean="0"/>
              <a:t>True lowliness of heart, which takes the humbler part,</a:t>
            </a:r>
          </a:p>
          <a:p>
            <a:r>
              <a:rPr lang="en-GB" dirty="0" smtClean="0"/>
              <a:t>And o'er its own shortcomings weeps with loathing.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so the yearning strong, with which the soul will long,</a:t>
            </a:r>
          </a:p>
          <a:p>
            <a:r>
              <a:rPr lang="en-GB" dirty="0" smtClean="0"/>
              <a:t>Shall far </a:t>
            </a:r>
            <a:r>
              <a:rPr lang="en-GB" dirty="0" err="1" smtClean="0"/>
              <a:t>outpass</a:t>
            </a:r>
            <a:r>
              <a:rPr lang="en-GB" dirty="0" smtClean="0"/>
              <a:t> the power of human telling;</a:t>
            </a:r>
          </a:p>
          <a:p>
            <a:r>
              <a:rPr lang="en-GB" dirty="0" smtClean="0"/>
              <a:t>For none can guess its grace, till he become the place</a:t>
            </a:r>
          </a:p>
          <a:p>
            <a:r>
              <a:rPr lang="en-GB" dirty="0" smtClean="0"/>
              <a:t>Wherein the Holy Spirit makes His dwelling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185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Come Down, O Love Divine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150</cp:revision>
  <dcterms:created xsi:type="dcterms:W3CDTF">2015-12-30T21:15:25Z</dcterms:created>
  <dcterms:modified xsi:type="dcterms:W3CDTF">2016-01-06T17:28:28Z</dcterms:modified>
</cp:coreProperties>
</file>