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06/01/2016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Come Holy Spirit, Lord Our God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70000" lnSpcReduction="20000"/>
          </a:bodyPr>
          <a:lstStyle/>
          <a:p>
            <a:r>
              <a:rPr lang="en-GB" sz="2800" b="1" dirty="0" smtClean="0"/>
              <a:t>Words: v. 1 ancient Latin.  v.2-3 Martin Luther, 1524.  </a:t>
            </a:r>
            <a:r>
              <a:rPr lang="en-GB" sz="2800" b="1" dirty="0" smtClean="0"/>
              <a:t>Translated </a:t>
            </a:r>
            <a:r>
              <a:rPr lang="en-GB" sz="2800" b="1" dirty="0" smtClean="0"/>
              <a:t>by Arthur </a:t>
            </a:r>
            <a:r>
              <a:rPr lang="en-GB" sz="2800" b="1" dirty="0" err="1" smtClean="0"/>
              <a:t>Tozel</a:t>
            </a:r>
            <a:r>
              <a:rPr lang="en-GB" sz="2800" b="1" dirty="0" smtClean="0"/>
              <a:t> Russell(1806-1874). </a:t>
            </a:r>
            <a:r>
              <a:rPr lang="en-GB" sz="2800" b="1" dirty="0" smtClean="0"/>
              <a:t> Music</a:t>
            </a:r>
            <a:r>
              <a:rPr lang="en-GB" sz="2800" b="1" dirty="0" smtClean="0"/>
              <a:t>: '</a:t>
            </a:r>
            <a:r>
              <a:rPr lang="en-GB" sz="2800" b="1" dirty="0" err="1" smtClean="0"/>
              <a:t>Komm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Heiliger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Geist</a:t>
            </a:r>
            <a:r>
              <a:rPr lang="en-GB" sz="2800" b="1" dirty="0" smtClean="0"/>
              <a:t>, </a:t>
            </a:r>
            <a:r>
              <a:rPr lang="en-GB" sz="2800" b="1" dirty="0" err="1" smtClean="0"/>
              <a:t>Herre</a:t>
            </a:r>
            <a:r>
              <a:rPr lang="en-GB" sz="2800" b="1" dirty="0" smtClean="0"/>
              <a:t> </a:t>
            </a:r>
            <a:r>
              <a:rPr lang="en-GB" sz="2800" b="1" dirty="0" err="1" smtClean="0"/>
              <a:t>Gott</a:t>
            </a:r>
            <a:r>
              <a:rPr lang="en-GB" sz="2800" b="1" dirty="0" smtClean="0"/>
              <a:t>' ancient Latin found in </a:t>
            </a:r>
          </a:p>
          <a:p>
            <a:r>
              <a:rPr lang="en-GB" sz="2800" b="1" dirty="0" smtClean="0"/>
              <a:t>Erfurt Enchiridion, 1524. </a:t>
            </a:r>
            <a:r>
              <a:rPr lang="en-GB" sz="2800" b="1" dirty="0" smtClean="0"/>
              <a:t>Setting</a:t>
            </a:r>
            <a:r>
              <a:rPr lang="en-GB" sz="2800" b="1" dirty="0" smtClean="0"/>
              <a:t>: Leonard Woolsey Bacon, 1883 after </a:t>
            </a:r>
            <a:r>
              <a:rPr lang="en-GB" sz="2800" b="1" dirty="0" err="1" smtClean="0"/>
              <a:t>Erythraeus</a:t>
            </a:r>
            <a:r>
              <a:rPr lang="en-GB" sz="2800" b="1" dirty="0" smtClean="0"/>
              <a:t>, 1609. </a:t>
            </a:r>
            <a:r>
              <a:rPr lang="en-GB" sz="2400" b="1" dirty="0" smtClean="0"/>
              <a:t>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742950" indent="-742950">
              <a:buAutoNum type="arabicPeriod"/>
            </a:pPr>
            <a:r>
              <a:rPr lang="en-GB" dirty="0" smtClean="0"/>
              <a:t>Come</a:t>
            </a:r>
            <a:r>
              <a:rPr lang="en-GB" dirty="0" smtClean="0"/>
              <a:t>, Holy Spirit, Lord our God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 </a:t>
            </a:r>
            <a:r>
              <a:rPr lang="en-GB" dirty="0" smtClean="0"/>
              <a:t>And pour Thy gifts of grace </a:t>
            </a:r>
            <a:r>
              <a:rPr lang="en-GB" dirty="0" smtClean="0"/>
              <a:t>abroad;</a:t>
            </a:r>
          </a:p>
          <a:p>
            <a:pPr marL="742950" indent="-742950"/>
            <a:r>
              <a:rPr lang="en-GB" dirty="0" smtClean="0"/>
              <a:t>Thy </a:t>
            </a:r>
            <a:r>
              <a:rPr lang="en-GB" dirty="0" smtClean="0"/>
              <a:t>faithful people fill with blessing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Love's </a:t>
            </a:r>
            <a:r>
              <a:rPr lang="en-GB" dirty="0" smtClean="0"/>
              <a:t>fire their </a:t>
            </a:r>
            <a:r>
              <a:rPr lang="en-GB" dirty="0" smtClean="0"/>
              <a:t> hearts </a:t>
            </a:r>
            <a:r>
              <a:rPr lang="en-GB" dirty="0" smtClean="0"/>
              <a:t>possessing</a:t>
            </a:r>
            <a:r>
              <a:rPr lang="en-GB" dirty="0" smtClean="0"/>
              <a:t>.</a:t>
            </a:r>
          </a:p>
          <a:p>
            <a:pPr marL="742950" indent="-742950"/>
            <a:r>
              <a:rPr lang="en-GB" dirty="0" smtClean="0"/>
              <a:t>O </a:t>
            </a:r>
            <a:r>
              <a:rPr lang="en-GB" dirty="0" smtClean="0"/>
              <a:t>Lord, Thou by Thy </a:t>
            </a:r>
            <a:r>
              <a:rPr lang="en-GB" dirty="0" err="1" smtClean="0"/>
              <a:t>heav'nly</a:t>
            </a:r>
            <a:r>
              <a:rPr lang="en-GB" dirty="0" smtClean="0"/>
              <a:t> </a:t>
            </a:r>
            <a:r>
              <a:rPr lang="en-GB" dirty="0" smtClean="0"/>
              <a:t>Light</a:t>
            </a:r>
          </a:p>
          <a:p>
            <a:pPr marL="742950" indent="-742950"/>
            <a:r>
              <a:rPr lang="en-GB" dirty="0" smtClean="0"/>
              <a:t>Dost </a:t>
            </a:r>
            <a:r>
              <a:rPr lang="en-GB" dirty="0" smtClean="0"/>
              <a:t>gather </a:t>
            </a:r>
            <a:r>
              <a:rPr lang="en-GB" dirty="0" smtClean="0"/>
              <a:t>and </a:t>
            </a:r>
            <a:r>
              <a:rPr lang="en-GB" dirty="0" smtClean="0"/>
              <a:t>in faith </a:t>
            </a:r>
            <a:r>
              <a:rPr lang="en-GB" dirty="0" smtClean="0"/>
              <a:t>unite</a:t>
            </a:r>
          </a:p>
          <a:p>
            <a:pPr marL="742950" indent="-742950"/>
            <a:r>
              <a:rPr lang="en-GB" dirty="0" smtClean="0"/>
              <a:t>Through </a:t>
            </a:r>
            <a:r>
              <a:rPr lang="en-GB" dirty="0" smtClean="0"/>
              <a:t>all the world a holy </a:t>
            </a:r>
            <a:r>
              <a:rPr lang="en-GB" dirty="0" smtClean="0"/>
              <a:t>nation</a:t>
            </a:r>
          </a:p>
          <a:p>
            <a:pPr marL="742950" indent="-742950"/>
            <a:r>
              <a:rPr lang="en-GB" dirty="0" smtClean="0"/>
              <a:t>To </a:t>
            </a:r>
            <a:r>
              <a:rPr lang="en-GB" dirty="0" smtClean="0"/>
              <a:t>sing to </a:t>
            </a:r>
            <a:r>
              <a:rPr lang="en-GB" dirty="0" smtClean="0"/>
              <a:t>Thee </a:t>
            </a:r>
            <a:r>
              <a:rPr lang="en-GB" dirty="0" smtClean="0"/>
              <a:t>with exultation</a:t>
            </a:r>
            <a:r>
              <a:rPr lang="en-GB" dirty="0" smtClean="0"/>
              <a:t>,</a:t>
            </a:r>
          </a:p>
          <a:p>
            <a:pPr marL="742950" indent="-742950"/>
            <a:r>
              <a:rPr lang="en-GB" dirty="0" smtClean="0"/>
              <a:t>Hallelujah</a:t>
            </a:r>
            <a:r>
              <a:rPr lang="en-GB" dirty="0" smtClean="0"/>
              <a:t>! Hallelujah!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2. O, holiest Light! O Rock adored</a:t>
            </a:r>
            <a:r>
              <a:rPr lang="en-GB" dirty="0" smtClean="0"/>
              <a:t>!</a:t>
            </a:r>
          </a:p>
          <a:p>
            <a:r>
              <a:rPr lang="en-GB" dirty="0" smtClean="0"/>
              <a:t>Give </a:t>
            </a:r>
            <a:r>
              <a:rPr lang="en-GB" dirty="0" smtClean="0"/>
              <a:t>us Thy light, Thy living </a:t>
            </a:r>
            <a:r>
              <a:rPr lang="en-GB" dirty="0" smtClean="0"/>
              <a:t>Word,</a:t>
            </a:r>
          </a:p>
          <a:p>
            <a:r>
              <a:rPr lang="en-GB" dirty="0" smtClean="0"/>
              <a:t>To </a:t>
            </a:r>
            <a:r>
              <a:rPr lang="en-GB" dirty="0" smtClean="0"/>
              <a:t>God Himself our spirits leading</a:t>
            </a:r>
            <a:r>
              <a:rPr lang="en-GB" dirty="0" smtClean="0"/>
              <a:t>,</a:t>
            </a:r>
          </a:p>
          <a:p>
            <a:r>
              <a:rPr lang="en-GB" dirty="0" smtClean="0"/>
              <a:t>With </a:t>
            </a:r>
            <a:r>
              <a:rPr lang="en-GB" dirty="0" smtClean="0"/>
              <a:t>Him as children </a:t>
            </a:r>
            <a:r>
              <a:rPr lang="en-GB" dirty="0" smtClean="0"/>
              <a:t>pleading.</a:t>
            </a:r>
          </a:p>
          <a:p>
            <a:r>
              <a:rPr lang="en-GB" dirty="0" smtClean="0"/>
              <a:t>From </a:t>
            </a:r>
            <a:r>
              <a:rPr lang="en-GB" dirty="0" smtClean="0"/>
              <a:t>error, Lord, our souls defend</a:t>
            </a:r>
            <a:r>
              <a:rPr lang="en-GB" dirty="0" smtClean="0"/>
              <a:t>,</a:t>
            </a:r>
          </a:p>
          <a:p>
            <a:r>
              <a:rPr lang="en-GB" dirty="0" smtClean="0"/>
              <a:t>That </a:t>
            </a:r>
            <a:r>
              <a:rPr lang="en-GB" dirty="0" smtClean="0"/>
              <a:t>they on Christ </a:t>
            </a:r>
            <a:r>
              <a:rPr lang="en-GB" dirty="0" smtClean="0"/>
              <a:t>alone </a:t>
            </a:r>
            <a:r>
              <a:rPr lang="en-GB" dirty="0" smtClean="0"/>
              <a:t>attend</a:t>
            </a:r>
            <a:r>
              <a:rPr lang="en-GB" dirty="0" smtClean="0"/>
              <a:t>;</a:t>
            </a:r>
          </a:p>
          <a:p>
            <a:r>
              <a:rPr lang="en-GB" dirty="0" smtClean="0"/>
              <a:t>In </a:t>
            </a:r>
            <a:r>
              <a:rPr lang="en-GB" dirty="0" smtClean="0"/>
              <a:t>Him with faith unfeigned abiding</a:t>
            </a:r>
            <a:r>
              <a:rPr lang="en-GB" dirty="0" smtClean="0"/>
              <a:t>,</a:t>
            </a:r>
          </a:p>
          <a:p>
            <a:r>
              <a:rPr lang="en-GB" dirty="0" smtClean="0"/>
              <a:t>In </a:t>
            </a:r>
            <a:r>
              <a:rPr lang="en-GB" dirty="0" smtClean="0"/>
              <a:t>Him with </a:t>
            </a:r>
            <a:r>
              <a:rPr lang="en-GB" dirty="0" smtClean="0"/>
              <a:t>all </a:t>
            </a:r>
            <a:r>
              <a:rPr lang="en-GB" dirty="0" smtClean="0"/>
              <a:t>their might confiding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Hallelujah</a:t>
            </a:r>
            <a:r>
              <a:rPr lang="en-GB" dirty="0" smtClean="0"/>
              <a:t>! Hallelujah!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3. O holiest Fire! O Source of rest</a:t>
            </a:r>
            <a:r>
              <a:rPr lang="en-GB" dirty="0" smtClean="0"/>
              <a:t>!</a:t>
            </a:r>
          </a:p>
          <a:p>
            <a:r>
              <a:rPr lang="en-GB" dirty="0" smtClean="0"/>
              <a:t>Grant </a:t>
            </a:r>
            <a:r>
              <a:rPr lang="en-GB" dirty="0" smtClean="0"/>
              <a:t>that with joy and hope </a:t>
            </a:r>
            <a:r>
              <a:rPr lang="en-GB" dirty="0" err="1" smtClean="0"/>
              <a:t>possest</a:t>
            </a:r>
            <a:r>
              <a:rPr lang="en-GB" dirty="0" smtClean="0"/>
              <a:t>,</a:t>
            </a:r>
          </a:p>
          <a:p>
            <a:r>
              <a:rPr lang="en-GB" dirty="0" smtClean="0"/>
              <a:t>And </a:t>
            </a:r>
            <a:r>
              <a:rPr lang="en-GB" dirty="0" smtClean="0"/>
              <a:t>in Thy service kept forever</a:t>
            </a:r>
            <a:r>
              <a:rPr lang="en-GB" dirty="0" smtClean="0"/>
              <a:t>,</a:t>
            </a:r>
          </a:p>
          <a:p>
            <a:r>
              <a:rPr lang="en-GB" dirty="0" smtClean="0"/>
              <a:t>Naught </a:t>
            </a:r>
            <a:r>
              <a:rPr lang="en-GB" dirty="0" smtClean="0"/>
              <a:t>us from Thee may </a:t>
            </a:r>
            <a:r>
              <a:rPr lang="en-GB" dirty="0" smtClean="0"/>
              <a:t>sever.</a:t>
            </a:r>
          </a:p>
          <a:p>
            <a:r>
              <a:rPr lang="en-GB" dirty="0" smtClean="0"/>
              <a:t>Lord</a:t>
            </a:r>
            <a:r>
              <a:rPr lang="en-GB" dirty="0" smtClean="0"/>
              <a:t>, may Thy </a:t>
            </a:r>
            <a:r>
              <a:rPr lang="en-GB" dirty="0" err="1" smtClean="0"/>
              <a:t>pow'r</a:t>
            </a:r>
            <a:r>
              <a:rPr lang="en-GB" dirty="0" smtClean="0"/>
              <a:t> prepare each heart</a:t>
            </a:r>
            <a:r>
              <a:rPr lang="en-GB" dirty="0" smtClean="0"/>
              <a:t>;</a:t>
            </a:r>
          </a:p>
          <a:p>
            <a:r>
              <a:rPr lang="en-GB" dirty="0" smtClean="0"/>
              <a:t>To </a:t>
            </a:r>
            <a:r>
              <a:rPr lang="en-GB" dirty="0" smtClean="0"/>
              <a:t>our weak nature </a:t>
            </a:r>
            <a:r>
              <a:rPr lang="en-GB" dirty="0" smtClean="0"/>
              <a:t>strength </a:t>
            </a:r>
            <a:r>
              <a:rPr lang="en-GB" dirty="0" smtClean="0"/>
              <a:t>impart</a:t>
            </a:r>
            <a:r>
              <a:rPr lang="en-GB" dirty="0" smtClean="0"/>
              <a:t>,</a:t>
            </a:r>
          </a:p>
          <a:p>
            <a:r>
              <a:rPr lang="en-GB" dirty="0" smtClean="0"/>
              <a:t>Onward </a:t>
            </a:r>
            <a:r>
              <a:rPr lang="en-GB" dirty="0" smtClean="0"/>
              <a:t>to press, our foes defying</a:t>
            </a:r>
            <a:r>
              <a:rPr lang="en-GB" dirty="0" smtClean="0"/>
              <a:t>,</a:t>
            </a:r>
          </a:p>
          <a:p>
            <a:r>
              <a:rPr lang="en-GB" dirty="0" smtClean="0"/>
              <a:t>To </a:t>
            </a:r>
            <a:r>
              <a:rPr lang="en-GB" dirty="0" smtClean="0"/>
              <a:t>Thee, </a:t>
            </a:r>
            <a:r>
              <a:rPr lang="en-GB" dirty="0" smtClean="0"/>
              <a:t>through </a:t>
            </a:r>
            <a:r>
              <a:rPr lang="en-GB" dirty="0" smtClean="0"/>
              <a:t>living and through dying</a:t>
            </a:r>
            <a:r>
              <a:rPr lang="en-GB" dirty="0" smtClean="0"/>
              <a:t>.</a:t>
            </a:r>
          </a:p>
          <a:p>
            <a:r>
              <a:rPr lang="en-GB" dirty="0" smtClean="0"/>
              <a:t>Hallelujah</a:t>
            </a:r>
            <a:r>
              <a:rPr lang="en-GB" dirty="0" smtClean="0"/>
              <a:t>! Hallelujah</a:t>
            </a:r>
            <a:r>
              <a:rPr lang="en-GB" dirty="0" smtClean="0"/>
              <a:t>! </a:t>
            </a:r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260</Words>
  <Application>Microsoft Office PowerPoint</Application>
  <PresentationFormat>On-screen Show (16:9)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Come Holy Spirit, Lord Our God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152</cp:revision>
  <dcterms:created xsi:type="dcterms:W3CDTF">2015-12-30T21:15:25Z</dcterms:created>
  <dcterms:modified xsi:type="dcterms:W3CDTF">2016-01-06T17:36:15Z</dcterms:modified>
</cp:coreProperties>
</file>