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Come, Thou Almighty 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Lyrics: Charles Wesley</a:t>
            </a:r>
          </a:p>
          <a:p>
            <a:r>
              <a:rPr lang="en-GB" sz="2800" b="1" dirty="0" err="1" smtClean="0"/>
              <a:t>Scripture:Psalm</a:t>
            </a:r>
            <a:r>
              <a:rPr lang="en-GB" sz="2800" b="1" dirty="0" smtClean="0"/>
              <a:t> 144:5; Revelation 19:6</a:t>
            </a:r>
          </a:p>
          <a:p>
            <a:r>
              <a:rPr lang="en-GB" sz="2800" b="1" dirty="0" smtClean="0"/>
              <a:t>Meter: </a:t>
            </a:r>
            <a:r>
              <a:rPr lang="en-GB" sz="2800" b="1" dirty="0" smtClean="0"/>
              <a:t>6.10.12.10 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Come, Thou almighty King,</a:t>
            </a:r>
          </a:p>
          <a:p>
            <a:pPr marL="742950" indent="-742950"/>
            <a:r>
              <a:rPr lang="en-GB" dirty="0" smtClean="0"/>
              <a:t>Help us Thy Name to sing, help us to praise!</a:t>
            </a:r>
          </a:p>
          <a:p>
            <a:pPr marL="742950" indent="-742950"/>
            <a:r>
              <a:rPr lang="en-GB" dirty="0" smtClean="0"/>
              <a:t>Father all glorious, o'er all victorious,</a:t>
            </a:r>
          </a:p>
          <a:p>
            <a:pPr marL="742950" indent="-742950"/>
            <a:r>
              <a:rPr lang="en-GB" dirty="0" smtClean="0"/>
              <a:t>Come and reign over us, Ancient of Days!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Jesus, our Lord, arise,</a:t>
            </a:r>
          </a:p>
          <a:p>
            <a:r>
              <a:rPr lang="en-GB" i="1" dirty="0" smtClean="0"/>
              <a:t>Scatter our enemies, and make them fall;</a:t>
            </a:r>
          </a:p>
          <a:p>
            <a:r>
              <a:rPr lang="en-GB" i="1" dirty="0" smtClean="0"/>
              <a:t>Let </a:t>
            </a:r>
            <a:r>
              <a:rPr lang="en-GB" i="1" dirty="0" err="1" smtClean="0"/>
              <a:t>Thine</a:t>
            </a:r>
            <a:r>
              <a:rPr lang="en-GB" i="1" dirty="0" smtClean="0"/>
              <a:t> almighty aid our sure </a:t>
            </a:r>
            <a:r>
              <a:rPr lang="en-GB" i="1" dirty="0" err="1" smtClean="0"/>
              <a:t>defense</a:t>
            </a:r>
            <a:r>
              <a:rPr lang="en-GB" i="1" dirty="0" smtClean="0"/>
              <a:t> be made,</a:t>
            </a:r>
          </a:p>
          <a:p>
            <a:r>
              <a:rPr lang="en-GB" i="1" dirty="0" smtClean="0"/>
              <a:t>Souls on Thee be stayed; Lord, hear our call.</a:t>
            </a:r>
            <a:endParaRPr lang="en-GB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Come, Thou incarnate Word,</a:t>
            </a:r>
          </a:p>
          <a:p>
            <a:r>
              <a:rPr lang="en-GB" dirty="0" smtClean="0"/>
              <a:t>Gird on Thy mighty sword, our prayer attend!</a:t>
            </a:r>
          </a:p>
          <a:p>
            <a:r>
              <a:rPr lang="en-GB" dirty="0" smtClean="0"/>
              <a:t>Come, and Thy people bless, and give Thy Word success,</a:t>
            </a:r>
          </a:p>
          <a:p>
            <a:r>
              <a:rPr lang="en-GB" dirty="0" smtClean="0"/>
              <a:t>Spirit of holiness, on us descend!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Come, holy Comforter,</a:t>
            </a:r>
          </a:p>
          <a:p>
            <a:r>
              <a:rPr lang="en-GB" i="1" dirty="0" smtClean="0"/>
              <a:t>Thy sacred witness bear in this glad hour;</a:t>
            </a:r>
          </a:p>
          <a:p>
            <a:r>
              <a:rPr lang="en-GB" i="1" dirty="0" smtClean="0"/>
              <a:t>Thou Who almighty art, now rule in every heart,</a:t>
            </a:r>
          </a:p>
          <a:p>
            <a:r>
              <a:rPr lang="en-GB" i="1" dirty="0" smtClean="0"/>
              <a:t>And ne'er from us depart, Spirit of </a:t>
            </a:r>
            <a:r>
              <a:rPr lang="en-GB" i="1" dirty="0" err="1" smtClean="0"/>
              <a:t>pow'r</a:t>
            </a:r>
            <a:r>
              <a:rPr lang="en-GB" i="1" dirty="0" smtClean="0"/>
              <a:t>!</a:t>
            </a:r>
            <a:endParaRPr lang="en-GB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Thee, great One in Three,</a:t>
            </a:r>
          </a:p>
          <a:p>
            <a:r>
              <a:rPr lang="en-GB" dirty="0" smtClean="0"/>
              <a:t>Eternal praises be, hence, evermore;</a:t>
            </a:r>
          </a:p>
          <a:p>
            <a:r>
              <a:rPr lang="en-GB" dirty="0" smtClean="0"/>
              <a:t>Thy </a:t>
            </a:r>
            <a:r>
              <a:rPr lang="en-GB" dirty="0" err="1" smtClean="0"/>
              <a:t>sov'reign</a:t>
            </a:r>
            <a:r>
              <a:rPr lang="en-GB" dirty="0" smtClean="0"/>
              <a:t> majesty may we in glory see,</a:t>
            </a:r>
          </a:p>
          <a:p>
            <a:r>
              <a:rPr lang="en-GB" dirty="0" smtClean="0"/>
              <a:t>And to eternity love and adore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197</Words>
  <Application>Microsoft Office PowerPoint</Application>
  <PresentationFormat>On-screen Show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Come, Thou Almighty King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161</cp:revision>
  <dcterms:created xsi:type="dcterms:W3CDTF">2015-12-30T21:15:25Z</dcterms:created>
  <dcterms:modified xsi:type="dcterms:W3CDTF">2016-01-07T17:52:23Z</dcterms:modified>
</cp:coreProperties>
</file>