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Thou Long Expected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Words: Charles Wesley, 1745. </a:t>
            </a:r>
          </a:p>
          <a:p>
            <a:r>
              <a:rPr lang="en-GB" sz="2800" b="1" dirty="0" smtClean="0"/>
              <a:t>Music: Rowland Prichard, 1830</a:t>
            </a:r>
            <a:r>
              <a:rPr lang="en-GB" sz="2800" b="1" dirty="0" smtClean="0"/>
              <a:t>.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Come, Thou long expected Jesus</a:t>
            </a:r>
          </a:p>
          <a:p>
            <a:pPr marL="742950" indent="-742950"/>
            <a:r>
              <a:rPr lang="en-GB" dirty="0" smtClean="0"/>
              <a:t>Born to set Thy people free;</a:t>
            </a:r>
          </a:p>
          <a:p>
            <a:pPr marL="742950" indent="-742950"/>
            <a:r>
              <a:rPr lang="en-GB" dirty="0" smtClean="0"/>
              <a:t>From our fears and sins release us,</a:t>
            </a:r>
          </a:p>
          <a:p>
            <a:pPr marL="742950" indent="-742950"/>
            <a:r>
              <a:rPr lang="en-GB" dirty="0" smtClean="0"/>
              <a:t>Let us find our rest in Thee.</a:t>
            </a:r>
          </a:p>
          <a:p>
            <a:pPr marL="742950" indent="-742950"/>
            <a:r>
              <a:rPr lang="en-GB" dirty="0" smtClean="0"/>
              <a:t>Israel's Strength and Consolation,</a:t>
            </a:r>
          </a:p>
          <a:p>
            <a:pPr marL="742950" indent="-742950"/>
            <a:r>
              <a:rPr lang="en-GB" dirty="0" smtClean="0"/>
              <a:t>Hope of all the earth Thou art;</a:t>
            </a:r>
          </a:p>
          <a:p>
            <a:pPr marL="742950" indent="-742950"/>
            <a:r>
              <a:rPr lang="en-GB" dirty="0" smtClean="0"/>
              <a:t>Dear Desire of every nation,</a:t>
            </a:r>
          </a:p>
          <a:p>
            <a:pPr marL="742950" indent="-742950"/>
            <a:r>
              <a:rPr lang="en-GB" dirty="0" smtClean="0"/>
              <a:t>Joy of every longing heart.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Born Thy people to deliver,</a:t>
            </a:r>
          </a:p>
          <a:p>
            <a:r>
              <a:rPr lang="en-GB" dirty="0" smtClean="0"/>
              <a:t>Born a child and yet a King,</a:t>
            </a:r>
          </a:p>
          <a:p>
            <a:r>
              <a:rPr lang="en-GB" dirty="0" smtClean="0"/>
              <a:t>Born to reign in us forever,</a:t>
            </a:r>
          </a:p>
          <a:p>
            <a:r>
              <a:rPr lang="en-GB" dirty="0" smtClean="0"/>
              <a:t>Now Thy gracious kingdom bring.</a:t>
            </a:r>
          </a:p>
          <a:p>
            <a:r>
              <a:rPr lang="en-GB" dirty="0" smtClean="0"/>
              <a:t>By </a:t>
            </a:r>
            <a:r>
              <a:rPr lang="en-GB" dirty="0" err="1" smtClean="0"/>
              <a:t>Thine</a:t>
            </a:r>
            <a:r>
              <a:rPr lang="en-GB" dirty="0" smtClean="0"/>
              <a:t> own eternal Spirit</a:t>
            </a:r>
          </a:p>
          <a:p>
            <a:r>
              <a:rPr lang="en-GB" dirty="0" smtClean="0"/>
              <a:t>Rule in all our hearts alone;</a:t>
            </a:r>
          </a:p>
          <a:p>
            <a:r>
              <a:rPr lang="en-GB" dirty="0" smtClean="0"/>
              <a:t>By </a:t>
            </a:r>
            <a:r>
              <a:rPr lang="en-GB" dirty="0" err="1" smtClean="0"/>
              <a:t>Thine</a:t>
            </a:r>
            <a:r>
              <a:rPr lang="en-GB" dirty="0" smtClean="0"/>
              <a:t> all sufficient merit,</a:t>
            </a:r>
          </a:p>
          <a:p>
            <a:r>
              <a:rPr lang="en-GB" dirty="0" smtClean="0"/>
              <a:t>Raise us to Thy glorious throne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128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Come, Thou Long Expected Jesus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164</cp:revision>
  <dcterms:created xsi:type="dcterms:W3CDTF">2015-12-30T21:15:25Z</dcterms:created>
  <dcterms:modified xsi:type="dcterms:W3CDTF">2016-01-07T17:55:46Z</dcterms:modified>
</cp:coreProperties>
</file>