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Ye Faithful, Raise the Strain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Words: John of Damascus. </a:t>
            </a:r>
          </a:p>
          <a:p>
            <a:r>
              <a:rPr lang="en-GB" sz="2800" b="1" dirty="0" smtClean="0"/>
              <a:t>Music: Arthur Sullivan, 1872</a:t>
            </a:r>
            <a:r>
              <a:rPr lang="en-GB" sz="2800" b="1" dirty="0" smtClean="0"/>
              <a:t>.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Come, ye faithful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 raise </a:t>
            </a:r>
            <a:r>
              <a:rPr lang="en-GB" dirty="0" smtClean="0"/>
              <a:t>the strain of triumphant gladness;</a:t>
            </a:r>
          </a:p>
          <a:p>
            <a:pPr marL="742950" indent="-742950"/>
            <a:r>
              <a:rPr lang="en-GB" dirty="0" smtClean="0"/>
              <a:t>God hath brought forth Israel into joy from sadness;</a:t>
            </a:r>
          </a:p>
          <a:p>
            <a:pPr marL="742950" indent="-742950"/>
            <a:r>
              <a:rPr lang="en-GB" dirty="0" smtClean="0"/>
              <a:t>Loosed from Pharaoh's bitter </a:t>
            </a:r>
            <a:r>
              <a:rPr lang="en-GB" dirty="0" smtClean="0"/>
              <a:t>yoke</a:t>
            </a:r>
          </a:p>
          <a:p>
            <a:pPr marL="742950" indent="-742950"/>
            <a:r>
              <a:rPr lang="en-GB" dirty="0" smtClean="0"/>
              <a:t>Jacob's </a:t>
            </a:r>
            <a:r>
              <a:rPr lang="en-GB" dirty="0" smtClean="0"/>
              <a:t>sons and daughters,</a:t>
            </a:r>
          </a:p>
          <a:p>
            <a:pPr marL="742950" indent="-742950"/>
            <a:r>
              <a:rPr lang="en-GB" dirty="0" smtClean="0"/>
              <a:t>Led them with </a:t>
            </a:r>
            <a:r>
              <a:rPr lang="en-GB" dirty="0" err="1" smtClean="0"/>
              <a:t>unmoistened</a:t>
            </a:r>
            <a:r>
              <a:rPr lang="en-GB" dirty="0" smtClean="0"/>
              <a:t> </a:t>
            </a:r>
            <a:r>
              <a:rPr lang="en-GB" dirty="0" smtClean="0"/>
              <a:t>foot</a:t>
            </a:r>
          </a:p>
          <a:p>
            <a:pPr marL="742950" indent="-742950"/>
            <a:r>
              <a:rPr lang="en-GB" dirty="0" smtClean="0"/>
              <a:t>through </a:t>
            </a:r>
            <a:r>
              <a:rPr lang="en-GB" dirty="0" smtClean="0"/>
              <a:t>the Red Sea waters.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'Tis</a:t>
            </a:r>
            <a:r>
              <a:rPr lang="en-GB" dirty="0" smtClean="0"/>
              <a:t> the spring of souls today</a:t>
            </a:r>
            <a:r>
              <a:rPr lang="en-GB" dirty="0" smtClean="0"/>
              <a:t>;</a:t>
            </a:r>
          </a:p>
          <a:p>
            <a:r>
              <a:rPr lang="en-GB" dirty="0" smtClean="0"/>
              <a:t>Christ </a:t>
            </a:r>
            <a:r>
              <a:rPr lang="en-GB" dirty="0" smtClean="0"/>
              <a:t>has burst His prison,</a:t>
            </a:r>
          </a:p>
          <a:p>
            <a:r>
              <a:rPr lang="en-GB" dirty="0" smtClean="0"/>
              <a:t>And from three days' </a:t>
            </a:r>
            <a:r>
              <a:rPr lang="en-GB" dirty="0" smtClean="0"/>
              <a:t>sleep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death as a sun hath risen;</a:t>
            </a:r>
          </a:p>
          <a:p>
            <a:r>
              <a:rPr lang="en-GB" dirty="0" smtClean="0"/>
              <a:t>All the winter of our sins, long and </a:t>
            </a:r>
            <a:r>
              <a:rPr lang="en-GB" dirty="0" smtClean="0"/>
              <a:t>dark, is flying</a:t>
            </a:r>
          </a:p>
          <a:p>
            <a:r>
              <a:rPr lang="en-GB" dirty="0" smtClean="0"/>
              <a:t>From </a:t>
            </a:r>
            <a:r>
              <a:rPr lang="en-GB" dirty="0" smtClean="0"/>
              <a:t>His light</a:t>
            </a:r>
            <a:r>
              <a:rPr lang="en-GB" dirty="0" smtClean="0"/>
              <a:t>, to </a:t>
            </a:r>
            <a:r>
              <a:rPr lang="en-GB" dirty="0" smtClean="0"/>
              <a:t>Whom we give laud and praise undying.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the queen of seasons</a:t>
            </a:r>
            <a:r>
              <a:rPr lang="en-GB" dirty="0" smtClean="0"/>
              <a:t>,</a:t>
            </a:r>
          </a:p>
          <a:p>
            <a:r>
              <a:rPr lang="en-GB" dirty="0" smtClean="0"/>
              <a:t>bright </a:t>
            </a:r>
            <a:r>
              <a:rPr lang="en-GB" dirty="0" smtClean="0"/>
              <a:t>with the day of </a:t>
            </a:r>
            <a:r>
              <a:rPr lang="en-GB" dirty="0" err="1" smtClean="0"/>
              <a:t>splendor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With the royal feast of </a:t>
            </a:r>
            <a:r>
              <a:rPr lang="en-GB" dirty="0" err="1" smtClean="0"/>
              <a:t>feasts,comes</a:t>
            </a:r>
            <a:r>
              <a:rPr lang="en-GB" dirty="0" smtClean="0"/>
              <a:t> </a:t>
            </a:r>
            <a:r>
              <a:rPr lang="en-GB" dirty="0" smtClean="0"/>
              <a:t>its joy to render;</a:t>
            </a:r>
          </a:p>
          <a:p>
            <a:r>
              <a:rPr lang="en-GB" dirty="0" smtClean="0"/>
              <a:t>Comes to glad Jerusalem, who with true affection</a:t>
            </a:r>
          </a:p>
          <a:p>
            <a:r>
              <a:rPr lang="en-GB" dirty="0" smtClean="0"/>
              <a:t>Welcomes in unwearied strains Jesus' resurrection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Neither might the gates of death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nor </a:t>
            </a:r>
            <a:r>
              <a:rPr lang="en-GB" dirty="0" smtClean="0"/>
              <a:t>the tomb's dark portal,</a:t>
            </a:r>
          </a:p>
          <a:p>
            <a:r>
              <a:rPr lang="en-GB" dirty="0" smtClean="0"/>
              <a:t>Nor the watchers</a:t>
            </a:r>
            <a:r>
              <a:rPr lang="en-GB" dirty="0" smtClean="0"/>
              <a:t>,</a:t>
            </a:r>
          </a:p>
          <a:p>
            <a:r>
              <a:rPr lang="en-GB" dirty="0" smtClean="0"/>
              <a:t>nor </a:t>
            </a:r>
            <a:r>
              <a:rPr lang="en-GB" dirty="0" smtClean="0"/>
              <a:t>the seal hold Thee as a mortal;</a:t>
            </a:r>
          </a:p>
          <a:p>
            <a:r>
              <a:rPr lang="en-GB" dirty="0" smtClean="0"/>
              <a:t>But today amidst the </a:t>
            </a:r>
            <a:r>
              <a:rPr lang="en-GB" dirty="0" smtClean="0"/>
              <a:t>twelve</a:t>
            </a:r>
          </a:p>
          <a:p>
            <a:r>
              <a:rPr lang="en-GB" dirty="0" smtClean="0"/>
              <a:t>Thou </a:t>
            </a:r>
            <a:r>
              <a:rPr lang="en-GB" dirty="0" smtClean="0"/>
              <a:t>didst stand, bestowing</a:t>
            </a:r>
          </a:p>
          <a:p>
            <a:r>
              <a:rPr lang="en-GB" dirty="0" smtClean="0"/>
              <a:t>That Thy peace which evermore </a:t>
            </a:r>
            <a:r>
              <a:rPr lang="en-GB" dirty="0" err="1" smtClean="0"/>
              <a:t>passeth</a:t>
            </a:r>
            <a:r>
              <a:rPr lang="en-GB" dirty="0" smtClean="0"/>
              <a:t> human knowing.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"Alleluia!" now we cry to our King immortal,</a:t>
            </a:r>
          </a:p>
          <a:p>
            <a:r>
              <a:rPr lang="en-GB" dirty="0" smtClean="0"/>
              <a:t>Who, triumphant, burst the bars of the tomb's dark portal;</a:t>
            </a:r>
          </a:p>
          <a:p>
            <a:r>
              <a:rPr lang="en-GB" dirty="0" smtClean="0"/>
              <a:t>"Alleluia!" with the Son, God the Father praising,</a:t>
            </a:r>
          </a:p>
          <a:p>
            <a:r>
              <a:rPr lang="en-GB" dirty="0" smtClean="0"/>
              <a:t>"Alleluia!" yet again to the Spirit raising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252</Words>
  <Application>Microsoft Office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Come, Ye Faithful, Raise the Strain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166</cp:revision>
  <dcterms:created xsi:type="dcterms:W3CDTF">2015-12-30T21:15:25Z</dcterms:created>
  <dcterms:modified xsi:type="dcterms:W3CDTF">2016-01-07T19:07:03Z</dcterms:modified>
</cp:coreProperties>
</file>